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04" r:id="rId2"/>
    <p:sldId id="306" r:id="rId3"/>
    <p:sldId id="292" r:id="rId4"/>
    <p:sldId id="259" r:id="rId5"/>
    <p:sldId id="338" r:id="rId6"/>
    <p:sldId id="339" r:id="rId7"/>
    <p:sldId id="326" r:id="rId8"/>
    <p:sldId id="340" r:id="rId9"/>
    <p:sldId id="328" r:id="rId10"/>
    <p:sldId id="329" r:id="rId11"/>
    <p:sldId id="330" r:id="rId12"/>
    <p:sldId id="315" r:id="rId13"/>
    <p:sldId id="332" r:id="rId14"/>
    <p:sldId id="341" r:id="rId15"/>
    <p:sldId id="342" r:id="rId16"/>
    <p:sldId id="334" r:id="rId17"/>
    <p:sldId id="343" r:id="rId18"/>
    <p:sldId id="344" r:id="rId19"/>
    <p:sldId id="337" r:id="rId20"/>
    <p:sldId id="311" r:id="rId21"/>
    <p:sldId id="282" r:id="rId2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F7E2D9-539D-4523-09CF-EB364FB1DD77}" name="Anne-Mie Callens" initials="AMC" userId="S::annemie.callens@owesome.eu::4c985eab-4547-4fe1-8fb9-bd5d0ec44d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C"/>
    <a:srgbClr val="282827"/>
    <a:srgbClr val="00B800"/>
    <a:srgbClr val="8FEED5"/>
    <a:srgbClr val="0E2037"/>
    <a:srgbClr val="151718"/>
    <a:srgbClr val="0E1B44"/>
    <a:srgbClr val="0090D2"/>
    <a:srgbClr val="EAEAEB"/>
    <a:srgbClr val="0A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16" autoAdjust="0"/>
    <p:restoredTop sz="96966"/>
  </p:normalViewPr>
  <p:slideViewPr>
    <p:cSldViewPr>
      <p:cViewPr varScale="1">
        <p:scale>
          <a:sx n="47" d="100"/>
          <a:sy n="47" d="100"/>
        </p:scale>
        <p:origin x="53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E8A9-A242-4471-BB2E-F5DA8DC31A38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11422-546E-4A7E-903B-B122FDAA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11422-546E-4A7E-903B-B122FDAA9A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11422-546E-4A7E-903B-B122FDAA9A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C807733-8337-BD87-C58F-557A90907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2130" r="1998" b="2530"/>
          <a:stretch/>
        </p:blipFill>
        <p:spPr>
          <a:xfrm>
            <a:off x="0" y="0"/>
            <a:ext cx="20104100" cy="11190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9350" y="4827849"/>
            <a:ext cx="10185400" cy="11563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3BC1B8F-8B42-7922-0175-401584966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44" name="Freeform: Shape 20">
            <a:extLst>
              <a:ext uri="{FF2B5EF4-FFF2-40B4-BE49-F238E27FC236}">
                <a16:creationId xmlns:a16="http://schemas.microsoft.com/office/drawing/2014/main" id="{0936BD4E-C9FB-3B32-AB20-914C9A3C3545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0CBB37C4-B74D-5F72-2E9D-D958B608D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82" b="-38782"/>
          <a:stretch/>
        </p:blipFill>
        <p:spPr>
          <a:xfrm>
            <a:off x="16164000" y="320400"/>
            <a:ext cx="3581400" cy="11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C - compl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0">
            <a:extLst>
              <a:ext uri="{FF2B5EF4-FFF2-40B4-BE49-F238E27FC236}">
                <a16:creationId xmlns:a16="http://schemas.microsoft.com/office/drawing/2014/main" id="{93B7A03A-3B78-2029-14A6-33814D4B8826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"/>
            <a:ext cx="20106000" cy="11369674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7E22EF-1ABD-E3F4-7403-BE4DEAFFE0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0650" y="4320000"/>
            <a:ext cx="14554200" cy="738664"/>
          </a:xfrm>
        </p:spPr>
        <p:txBody>
          <a:bodyPr/>
          <a:lstStyle>
            <a:lvl1pPr marL="685800" indent="-685800">
              <a:buClr>
                <a:schemeClr val="bg1"/>
              </a:buClr>
              <a:buFont typeface="System Font Regular"/>
              <a:buChar char="—"/>
              <a:defRPr sz="4800" b="1">
                <a:solidFill>
                  <a:schemeClr val="bg1"/>
                </a:solidFill>
                <a:latin typeface="+mn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6706193-CFD6-D98F-C474-D6E567859A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649" y="5336367"/>
            <a:ext cx="6323795" cy="2505045"/>
          </a:xfrm>
        </p:spPr>
        <p:txBody>
          <a:bodyPr/>
          <a:lstStyle>
            <a:lvl1pPr>
              <a:lnSpc>
                <a:spcPct val="15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  <a:lvl2pPr algn="l">
              <a:lnSpc>
                <a:spcPct val="150000"/>
              </a:lnSpc>
              <a:defRPr sz="2800" b="0">
                <a:solidFill>
                  <a:schemeClr val="bg1"/>
                </a:solidFill>
              </a:defRPr>
            </a:lvl2pPr>
            <a:lvl3pPr algn="l">
              <a:lnSpc>
                <a:spcPct val="150000"/>
              </a:lnSpc>
              <a:defRPr sz="2800" b="0">
                <a:solidFill>
                  <a:schemeClr val="bg1"/>
                </a:solidFill>
              </a:defRPr>
            </a:lvl3pPr>
            <a:lvl4pPr algn="l">
              <a:lnSpc>
                <a:spcPct val="150000"/>
              </a:lnSpc>
              <a:defRPr sz="2800" b="0">
                <a:solidFill>
                  <a:schemeClr val="bg1"/>
                </a:solidFill>
              </a:defRPr>
            </a:lvl4pPr>
            <a:lvl5pPr algn="l">
              <a:defRPr sz="280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31E88-DEF8-D8B5-4698-192A687BB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06D37C-919D-29BB-C33B-DAAF41614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57250" y="1212755"/>
            <a:ext cx="5925693" cy="215444"/>
          </a:xfrm>
        </p:spPr>
        <p:txBody>
          <a:bodyPr/>
          <a:lstStyle>
            <a:lvl1pPr algn="r"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F4D2C2D3-4202-1771-0FB6-EDD268218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82" b="-38782"/>
          <a:stretch/>
        </p:blipFill>
        <p:spPr>
          <a:xfrm>
            <a:off x="16164000" y="320400"/>
            <a:ext cx="3581400" cy="1156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A06CAFE-15A7-61B8-14B9-D90CFD8F7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1526" r="1792" b="2343"/>
          <a:stretch/>
        </p:blipFill>
        <p:spPr>
          <a:xfrm>
            <a:off x="0" y="0"/>
            <a:ext cx="20104100" cy="112140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F630CE-05C1-1E09-BD80-B14A530B9559}"/>
              </a:ext>
            </a:extLst>
          </p:cNvPr>
          <p:cNvGrpSpPr/>
          <p:nvPr userDrawn="1"/>
        </p:nvGrpSpPr>
        <p:grpSpPr>
          <a:xfrm>
            <a:off x="7227145" y="5397193"/>
            <a:ext cx="5650281" cy="514350"/>
            <a:chOff x="7227145" y="5397193"/>
            <a:chExt cx="5650281" cy="514350"/>
          </a:xfrm>
        </p:grpSpPr>
        <p:grpSp>
          <p:nvGrpSpPr>
            <p:cNvPr id="3" name="object 4">
              <a:extLst>
                <a:ext uri="{FF2B5EF4-FFF2-40B4-BE49-F238E27FC236}">
                  <a16:creationId xmlns:a16="http://schemas.microsoft.com/office/drawing/2014/main" id="{8368D606-78A7-1F72-DCE0-128C065C3E7C}"/>
                </a:ext>
              </a:extLst>
            </p:cNvPr>
            <p:cNvGrpSpPr/>
            <p:nvPr/>
          </p:nvGrpSpPr>
          <p:grpSpPr>
            <a:xfrm>
              <a:off x="7227145" y="5397193"/>
              <a:ext cx="570230" cy="514350"/>
              <a:chOff x="7227145" y="5397193"/>
              <a:chExt cx="570230" cy="514350"/>
            </a:xfrm>
          </p:grpSpPr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57D443D0-D5CF-0CA0-1C15-585F8CBBF36B}"/>
                  </a:ext>
                </a:extLst>
              </p:cNvPr>
              <p:cNvSpPr/>
              <p:nvPr/>
            </p:nvSpPr>
            <p:spPr>
              <a:xfrm>
                <a:off x="7234485" y="5404533"/>
                <a:ext cx="52451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524509" h="466725">
                    <a:moveTo>
                      <a:pt x="524455" y="0"/>
                    </a:moveTo>
                    <a:lnTo>
                      <a:pt x="488686" y="0"/>
                    </a:lnTo>
                    <a:lnTo>
                      <a:pt x="482178" y="12166"/>
                    </a:lnTo>
                    <a:lnTo>
                      <a:pt x="472930" y="21076"/>
                    </a:lnTo>
                    <a:lnTo>
                      <a:pt x="461284" y="26553"/>
                    </a:lnTo>
                    <a:lnTo>
                      <a:pt x="447577" y="28417"/>
                    </a:lnTo>
                    <a:lnTo>
                      <a:pt x="434000" y="26529"/>
                    </a:lnTo>
                    <a:lnTo>
                      <a:pt x="422500" y="21013"/>
                    </a:lnTo>
                    <a:lnTo>
                      <a:pt x="413363" y="12095"/>
                    </a:lnTo>
                    <a:lnTo>
                      <a:pt x="406877" y="0"/>
                    </a:lnTo>
                    <a:lnTo>
                      <a:pt x="365549" y="0"/>
                    </a:lnTo>
                    <a:lnTo>
                      <a:pt x="358944" y="12182"/>
                    </a:lnTo>
                    <a:lnTo>
                      <a:pt x="349656" y="21119"/>
                    </a:lnTo>
                    <a:lnTo>
                      <a:pt x="337993" y="26601"/>
                    </a:lnTo>
                    <a:lnTo>
                      <a:pt x="324262" y="28417"/>
                    </a:lnTo>
                    <a:lnTo>
                      <a:pt x="310652" y="26491"/>
                    </a:lnTo>
                    <a:lnTo>
                      <a:pt x="299127" y="20982"/>
                    </a:lnTo>
                    <a:lnTo>
                      <a:pt x="289965" y="12086"/>
                    </a:lnTo>
                    <a:lnTo>
                      <a:pt x="283446" y="0"/>
                    </a:lnTo>
                    <a:lnTo>
                      <a:pt x="238306" y="0"/>
                    </a:lnTo>
                    <a:lnTo>
                      <a:pt x="232046" y="12354"/>
                    </a:lnTo>
                    <a:lnTo>
                      <a:pt x="222774" y="21445"/>
                    </a:lnTo>
                    <a:lnTo>
                      <a:pt x="210999" y="26918"/>
                    </a:lnTo>
                    <a:lnTo>
                      <a:pt x="197229" y="28417"/>
                    </a:lnTo>
                    <a:lnTo>
                      <a:pt x="184398" y="26120"/>
                    </a:lnTo>
                    <a:lnTo>
                      <a:pt x="173664" y="20479"/>
                    </a:lnTo>
                    <a:lnTo>
                      <a:pt x="165294" y="11703"/>
                    </a:lnTo>
                    <a:lnTo>
                      <a:pt x="159555" y="0"/>
                    </a:lnTo>
                    <a:lnTo>
                      <a:pt x="116865" y="0"/>
                    </a:lnTo>
                    <a:lnTo>
                      <a:pt x="110537" y="12153"/>
                    </a:lnTo>
                    <a:lnTo>
                      <a:pt x="101426" y="21111"/>
                    </a:lnTo>
                    <a:lnTo>
                      <a:pt x="89895" y="26619"/>
                    </a:lnTo>
                    <a:lnTo>
                      <a:pt x="76311" y="28417"/>
                    </a:lnTo>
                    <a:lnTo>
                      <a:pt x="62926" y="26439"/>
                    </a:lnTo>
                    <a:lnTo>
                      <a:pt x="51608" y="20899"/>
                    </a:lnTo>
                    <a:lnTo>
                      <a:pt x="42689" y="12014"/>
                    </a:lnTo>
                    <a:lnTo>
                      <a:pt x="36501" y="0"/>
                    </a:lnTo>
                    <a:lnTo>
                      <a:pt x="0" y="0"/>
                    </a:lnTo>
                    <a:lnTo>
                      <a:pt x="0" y="436499"/>
                    </a:lnTo>
                    <a:lnTo>
                      <a:pt x="2264" y="447934"/>
                    </a:lnTo>
                    <a:lnTo>
                      <a:pt x="8460" y="457266"/>
                    </a:lnTo>
                    <a:lnTo>
                      <a:pt x="17696" y="463554"/>
                    </a:lnTo>
                    <a:lnTo>
                      <a:pt x="29077" y="465860"/>
                    </a:lnTo>
                    <a:lnTo>
                      <a:pt x="494895" y="466121"/>
                    </a:lnTo>
                    <a:lnTo>
                      <a:pt x="506357" y="463813"/>
                    </a:lnTo>
                    <a:lnTo>
                      <a:pt x="515757" y="457520"/>
                    </a:lnTo>
                    <a:lnTo>
                      <a:pt x="522117" y="448187"/>
                    </a:lnTo>
                    <a:lnTo>
                      <a:pt x="524455" y="436761"/>
                    </a:lnTo>
                    <a:lnTo>
                      <a:pt x="52445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233541EF-7C74-61A5-A4A4-2AD2AE1A2049}"/>
                  </a:ext>
                </a:extLst>
              </p:cNvPr>
              <p:cNvSpPr/>
              <p:nvPr/>
            </p:nvSpPr>
            <p:spPr>
              <a:xfrm>
                <a:off x="7234485" y="5404533"/>
                <a:ext cx="524510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524509" h="466725">
                    <a:moveTo>
                      <a:pt x="524455" y="436761"/>
                    </a:moveTo>
                    <a:lnTo>
                      <a:pt x="522117" y="448187"/>
                    </a:lnTo>
                    <a:lnTo>
                      <a:pt x="515757" y="457520"/>
                    </a:lnTo>
                    <a:lnTo>
                      <a:pt x="506357" y="463813"/>
                    </a:lnTo>
                    <a:lnTo>
                      <a:pt x="494895" y="466121"/>
                    </a:lnTo>
                    <a:lnTo>
                      <a:pt x="29077" y="465860"/>
                    </a:lnTo>
                    <a:lnTo>
                      <a:pt x="17696" y="463554"/>
                    </a:lnTo>
                    <a:lnTo>
                      <a:pt x="8460" y="457266"/>
                    </a:lnTo>
                    <a:lnTo>
                      <a:pt x="2264" y="447934"/>
                    </a:lnTo>
                    <a:lnTo>
                      <a:pt x="0" y="436499"/>
                    </a:lnTo>
                    <a:lnTo>
                      <a:pt x="0" y="0"/>
                    </a:lnTo>
                    <a:lnTo>
                      <a:pt x="36501" y="0"/>
                    </a:lnTo>
                    <a:lnTo>
                      <a:pt x="42689" y="12014"/>
                    </a:lnTo>
                    <a:lnTo>
                      <a:pt x="51608" y="20899"/>
                    </a:lnTo>
                    <a:lnTo>
                      <a:pt x="62926" y="26439"/>
                    </a:lnTo>
                    <a:lnTo>
                      <a:pt x="76311" y="28417"/>
                    </a:lnTo>
                    <a:lnTo>
                      <a:pt x="89895" y="26619"/>
                    </a:lnTo>
                    <a:lnTo>
                      <a:pt x="101426" y="21111"/>
                    </a:lnTo>
                    <a:lnTo>
                      <a:pt x="110537" y="12153"/>
                    </a:lnTo>
                    <a:lnTo>
                      <a:pt x="116865" y="0"/>
                    </a:lnTo>
                    <a:lnTo>
                      <a:pt x="159555" y="0"/>
                    </a:lnTo>
                    <a:lnTo>
                      <a:pt x="165294" y="11703"/>
                    </a:lnTo>
                    <a:lnTo>
                      <a:pt x="173664" y="20479"/>
                    </a:lnTo>
                    <a:lnTo>
                      <a:pt x="184398" y="26120"/>
                    </a:lnTo>
                    <a:lnTo>
                      <a:pt x="197229" y="28417"/>
                    </a:lnTo>
                    <a:lnTo>
                      <a:pt x="210999" y="26918"/>
                    </a:lnTo>
                    <a:lnTo>
                      <a:pt x="222774" y="21445"/>
                    </a:lnTo>
                    <a:lnTo>
                      <a:pt x="232046" y="12354"/>
                    </a:lnTo>
                    <a:lnTo>
                      <a:pt x="238306" y="0"/>
                    </a:lnTo>
                    <a:lnTo>
                      <a:pt x="283446" y="0"/>
                    </a:lnTo>
                    <a:lnTo>
                      <a:pt x="289965" y="12086"/>
                    </a:lnTo>
                    <a:lnTo>
                      <a:pt x="299127" y="20982"/>
                    </a:lnTo>
                    <a:lnTo>
                      <a:pt x="310652" y="26491"/>
                    </a:lnTo>
                    <a:lnTo>
                      <a:pt x="324262" y="28417"/>
                    </a:lnTo>
                    <a:lnTo>
                      <a:pt x="337993" y="26601"/>
                    </a:lnTo>
                    <a:lnTo>
                      <a:pt x="349656" y="21119"/>
                    </a:lnTo>
                    <a:lnTo>
                      <a:pt x="358944" y="12182"/>
                    </a:lnTo>
                    <a:lnTo>
                      <a:pt x="365549" y="0"/>
                    </a:lnTo>
                    <a:lnTo>
                      <a:pt x="406877" y="0"/>
                    </a:lnTo>
                    <a:lnTo>
                      <a:pt x="413363" y="12095"/>
                    </a:lnTo>
                    <a:lnTo>
                      <a:pt x="422500" y="21013"/>
                    </a:lnTo>
                    <a:lnTo>
                      <a:pt x="434000" y="26529"/>
                    </a:lnTo>
                    <a:lnTo>
                      <a:pt x="447577" y="28417"/>
                    </a:lnTo>
                    <a:lnTo>
                      <a:pt x="461284" y="26553"/>
                    </a:lnTo>
                    <a:lnTo>
                      <a:pt x="472930" y="21076"/>
                    </a:lnTo>
                    <a:lnTo>
                      <a:pt x="482178" y="12166"/>
                    </a:lnTo>
                    <a:lnTo>
                      <a:pt x="488686" y="0"/>
                    </a:lnTo>
                    <a:lnTo>
                      <a:pt x="524455" y="0"/>
                    </a:lnTo>
                    <a:lnTo>
                      <a:pt x="524455" y="436761"/>
                    </a:lnTo>
                    <a:close/>
                  </a:path>
                </a:pathLst>
              </a:custGeom>
              <a:ln w="1468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A490245D-2F28-977A-C010-2C4EF81C3695}"/>
                  </a:ext>
                </a:extLst>
              </p:cNvPr>
              <p:cNvSpPr/>
              <p:nvPr/>
            </p:nvSpPr>
            <p:spPr>
              <a:xfrm>
                <a:off x="7280737" y="5488485"/>
                <a:ext cx="43815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438150" h="321945">
                    <a:moveTo>
                      <a:pt x="288197" y="75819"/>
                    </a:moveTo>
                    <a:lnTo>
                      <a:pt x="145346" y="75819"/>
                    </a:lnTo>
                    <a:lnTo>
                      <a:pt x="150602" y="80730"/>
                    </a:lnTo>
                    <a:lnTo>
                      <a:pt x="150529" y="321780"/>
                    </a:lnTo>
                    <a:lnTo>
                      <a:pt x="284986" y="321780"/>
                    </a:lnTo>
                    <a:lnTo>
                      <a:pt x="284986" y="87033"/>
                    </a:lnTo>
                    <a:lnTo>
                      <a:pt x="283865" y="80939"/>
                    </a:lnTo>
                    <a:lnTo>
                      <a:pt x="288197" y="75819"/>
                    </a:lnTo>
                    <a:close/>
                  </a:path>
                  <a:path w="438150" h="321945">
                    <a:moveTo>
                      <a:pt x="437536" y="0"/>
                    </a:moveTo>
                    <a:lnTo>
                      <a:pt x="0" y="0"/>
                    </a:lnTo>
                    <a:lnTo>
                      <a:pt x="0" y="76510"/>
                    </a:lnTo>
                    <a:lnTo>
                      <a:pt x="138833" y="76510"/>
                    </a:lnTo>
                    <a:lnTo>
                      <a:pt x="145346" y="75819"/>
                    </a:lnTo>
                    <a:lnTo>
                      <a:pt x="288197" y="75819"/>
                    </a:lnTo>
                    <a:lnTo>
                      <a:pt x="288661" y="75275"/>
                    </a:lnTo>
                    <a:lnTo>
                      <a:pt x="437536" y="75275"/>
                    </a:lnTo>
                    <a:lnTo>
                      <a:pt x="437536" y="0"/>
                    </a:lnTo>
                    <a:close/>
                  </a:path>
                  <a:path w="438150" h="321945">
                    <a:moveTo>
                      <a:pt x="437536" y="75275"/>
                    </a:moveTo>
                    <a:lnTo>
                      <a:pt x="288661" y="75275"/>
                    </a:lnTo>
                    <a:lnTo>
                      <a:pt x="296168" y="76510"/>
                    </a:lnTo>
                    <a:lnTo>
                      <a:pt x="437536" y="76510"/>
                    </a:lnTo>
                    <a:lnTo>
                      <a:pt x="437536" y="75275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FC9DECDB-456B-C07B-024A-55E476FF2717}"/>
                  </a:ext>
                </a:extLst>
              </p:cNvPr>
              <p:cNvSpPr/>
              <p:nvPr/>
            </p:nvSpPr>
            <p:spPr>
              <a:xfrm>
                <a:off x="7280745" y="5580182"/>
                <a:ext cx="141605" cy="229870"/>
              </a:xfrm>
              <a:custGeom>
                <a:avLst/>
                <a:gdLst/>
                <a:ahLst/>
                <a:cxnLst/>
                <a:rect l="l" t="t" r="r" b="b"/>
                <a:pathLst>
                  <a:path w="141604" h="229870">
                    <a:moveTo>
                      <a:pt x="141249" y="76200"/>
                    </a:moveTo>
                    <a:lnTo>
                      <a:pt x="114046" y="76200"/>
                    </a:lnTo>
                    <a:lnTo>
                      <a:pt x="114046" y="0"/>
                    </a:lnTo>
                    <a:lnTo>
                      <a:pt x="0" y="0"/>
                    </a:lnTo>
                    <a:lnTo>
                      <a:pt x="0" y="76200"/>
                    </a:lnTo>
                    <a:lnTo>
                      <a:pt x="0" y="153670"/>
                    </a:lnTo>
                    <a:lnTo>
                      <a:pt x="0" y="229870"/>
                    </a:lnTo>
                    <a:lnTo>
                      <a:pt x="114046" y="229870"/>
                    </a:lnTo>
                    <a:lnTo>
                      <a:pt x="114046" y="153670"/>
                    </a:lnTo>
                    <a:lnTo>
                      <a:pt x="141249" y="153670"/>
                    </a:lnTo>
                    <a:lnTo>
                      <a:pt x="141249" y="76200"/>
                    </a:lnTo>
                    <a:close/>
                  </a:path>
                </a:pathLst>
              </a:custGeom>
              <a:solidFill>
                <a:srgbClr val="0099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9">
                <a:extLst>
                  <a:ext uri="{FF2B5EF4-FFF2-40B4-BE49-F238E27FC236}">
                    <a16:creationId xmlns:a16="http://schemas.microsoft.com/office/drawing/2014/main" id="{6F4B982E-232B-0060-36D5-097F5AB167DE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75180" y="5580955"/>
                <a:ext cx="143241" cy="229616"/>
              </a:xfrm>
              <a:prstGeom prst="rect">
                <a:avLst/>
              </a:prstGeom>
            </p:spPr>
          </p:pic>
          <p:sp>
            <p:nvSpPr>
              <p:cNvPr id="14" name="object 10">
                <a:extLst>
                  <a:ext uri="{FF2B5EF4-FFF2-40B4-BE49-F238E27FC236}">
                    <a16:creationId xmlns:a16="http://schemas.microsoft.com/office/drawing/2014/main" id="{55E0BD80-927C-67A0-1B89-74ED88EAAE8C}"/>
                  </a:ext>
                </a:extLst>
              </p:cNvPr>
              <p:cNvSpPr/>
              <p:nvPr/>
            </p:nvSpPr>
            <p:spPr>
              <a:xfrm>
                <a:off x="7759127" y="5872039"/>
                <a:ext cx="38735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9370">
                    <a:moveTo>
                      <a:pt x="19097" y="0"/>
                    </a:moveTo>
                    <a:lnTo>
                      <a:pt x="0" y="19842"/>
                    </a:lnTo>
                    <a:lnTo>
                      <a:pt x="1391" y="26920"/>
                    </a:lnTo>
                    <a:lnTo>
                      <a:pt x="1515" y="27402"/>
                    </a:lnTo>
                    <a:lnTo>
                      <a:pt x="5578" y="33580"/>
                    </a:lnTo>
                    <a:lnTo>
                      <a:pt x="11659" y="37780"/>
                    </a:lnTo>
                    <a:lnTo>
                      <a:pt x="19097" y="39318"/>
                    </a:lnTo>
                    <a:lnTo>
                      <a:pt x="26492" y="37780"/>
                    </a:lnTo>
                    <a:lnTo>
                      <a:pt x="30603" y="34930"/>
                    </a:lnTo>
                    <a:lnTo>
                      <a:pt x="10951" y="34930"/>
                    </a:lnTo>
                    <a:lnTo>
                      <a:pt x="4444" y="28156"/>
                    </a:lnTo>
                    <a:lnTo>
                      <a:pt x="4354" y="11161"/>
                    </a:lnTo>
                    <a:lnTo>
                      <a:pt x="10951" y="4408"/>
                    </a:lnTo>
                    <a:lnTo>
                      <a:pt x="30644" y="4408"/>
                    </a:lnTo>
                    <a:lnTo>
                      <a:pt x="26523" y="1542"/>
                    </a:lnTo>
                    <a:lnTo>
                      <a:pt x="19097" y="0"/>
                    </a:lnTo>
                    <a:close/>
                  </a:path>
                  <a:path w="38734" h="39370">
                    <a:moveTo>
                      <a:pt x="30644" y="4408"/>
                    </a:moveTo>
                    <a:lnTo>
                      <a:pt x="27233" y="4408"/>
                    </a:lnTo>
                    <a:lnTo>
                      <a:pt x="33767" y="11161"/>
                    </a:lnTo>
                    <a:lnTo>
                      <a:pt x="33676" y="28156"/>
                    </a:lnTo>
                    <a:lnTo>
                      <a:pt x="27159" y="34930"/>
                    </a:lnTo>
                    <a:lnTo>
                      <a:pt x="30603" y="34930"/>
                    </a:lnTo>
                    <a:lnTo>
                      <a:pt x="32552" y="33580"/>
                    </a:lnTo>
                    <a:lnTo>
                      <a:pt x="36607" y="27402"/>
                    </a:lnTo>
                    <a:lnTo>
                      <a:pt x="36899" y="26062"/>
                    </a:lnTo>
                    <a:lnTo>
                      <a:pt x="38121" y="19842"/>
                    </a:lnTo>
                    <a:lnTo>
                      <a:pt x="38042" y="19098"/>
                    </a:lnTo>
                    <a:lnTo>
                      <a:pt x="36659" y="12006"/>
                    </a:lnTo>
                    <a:lnTo>
                      <a:pt x="32579" y="5753"/>
                    </a:lnTo>
                    <a:lnTo>
                      <a:pt x="30644" y="4408"/>
                    </a:lnTo>
                    <a:close/>
                  </a:path>
                  <a:path w="38734" h="39370">
                    <a:moveTo>
                      <a:pt x="24877" y="9853"/>
                    </a:moveTo>
                    <a:lnTo>
                      <a:pt x="11495" y="9853"/>
                    </a:lnTo>
                    <a:lnTo>
                      <a:pt x="11495" y="28815"/>
                    </a:lnTo>
                    <a:lnTo>
                      <a:pt x="16165" y="28815"/>
                    </a:lnTo>
                    <a:lnTo>
                      <a:pt x="16165" y="21559"/>
                    </a:lnTo>
                    <a:lnTo>
                      <a:pt x="26694" y="21559"/>
                    </a:lnTo>
                    <a:lnTo>
                      <a:pt x="26615" y="21287"/>
                    </a:lnTo>
                    <a:lnTo>
                      <a:pt x="24877" y="19842"/>
                    </a:lnTo>
                    <a:lnTo>
                      <a:pt x="25798" y="19098"/>
                    </a:lnTo>
                    <a:lnTo>
                      <a:pt x="26639" y="18146"/>
                    </a:lnTo>
                    <a:lnTo>
                      <a:pt x="21756" y="18146"/>
                    </a:lnTo>
                    <a:lnTo>
                      <a:pt x="19285" y="18051"/>
                    </a:lnTo>
                    <a:lnTo>
                      <a:pt x="16060" y="18051"/>
                    </a:lnTo>
                    <a:lnTo>
                      <a:pt x="16060" y="13444"/>
                    </a:lnTo>
                    <a:lnTo>
                      <a:pt x="27348" y="13444"/>
                    </a:lnTo>
                    <a:lnTo>
                      <a:pt x="27348" y="11748"/>
                    </a:lnTo>
                    <a:lnTo>
                      <a:pt x="24877" y="9853"/>
                    </a:lnTo>
                    <a:close/>
                  </a:path>
                  <a:path w="38734" h="39370">
                    <a:moveTo>
                      <a:pt x="26694" y="21559"/>
                    </a:moveTo>
                    <a:lnTo>
                      <a:pt x="21945" y="21559"/>
                    </a:lnTo>
                    <a:lnTo>
                      <a:pt x="22489" y="22229"/>
                    </a:lnTo>
                    <a:lnTo>
                      <a:pt x="22766" y="26062"/>
                    </a:lnTo>
                    <a:lnTo>
                      <a:pt x="22845" y="27685"/>
                    </a:lnTo>
                    <a:lnTo>
                      <a:pt x="23005" y="28156"/>
                    </a:lnTo>
                    <a:lnTo>
                      <a:pt x="23317" y="28815"/>
                    </a:lnTo>
                    <a:lnTo>
                      <a:pt x="27725" y="28815"/>
                    </a:lnTo>
                    <a:lnTo>
                      <a:pt x="27610" y="28554"/>
                    </a:lnTo>
                    <a:lnTo>
                      <a:pt x="27233" y="26062"/>
                    </a:lnTo>
                    <a:lnTo>
                      <a:pt x="27086" y="22910"/>
                    </a:lnTo>
                    <a:lnTo>
                      <a:pt x="26694" y="21559"/>
                    </a:lnTo>
                    <a:close/>
                  </a:path>
                  <a:path w="38734" h="39370">
                    <a:moveTo>
                      <a:pt x="27348" y="13444"/>
                    </a:moveTo>
                    <a:lnTo>
                      <a:pt x="21756" y="13444"/>
                    </a:lnTo>
                    <a:lnTo>
                      <a:pt x="22772" y="14219"/>
                    </a:lnTo>
                    <a:lnTo>
                      <a:pt x="22772" y="17465"/>
                    </a:lnTo>
                    <a:lnTo>
                      <a:pt x="21756" y="18146"/>
                    </a:lnTo>
                    <a:lnTo>
                      <a:pt x="26639" y="18146"/>
                    </a:lnTo>
                    <a:lnTo>
                      <a:pt x="26971" y="17769"/>
                    </a:lnTo>
                    <a:lnTo>
                      <a:pt x="27348" y="16900"/>
                    </a:lnTo>
                    <a:lnTo>
                      <a:pt x="27348" y="13444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6842EA46-2372-75C8-687C-99E7574102AA}"/>
                </a:ext>
              </a:extLst>
            </p:cNvPr>
            <p:cNvSpPr/>
            <p:nvPr/>
          </p:nvSpPr>
          <p:spPr>
            <a:xfrm>
              <a:off x="7887055" y="5466543"/>
              <a:ext cx="398145" cy="320040"/>
            </a:xfrm>
            <a:custGeom>
              <a:avLst/>
              <a:gdLst/>
              <a:ahLst/>
              <a:cxnLst/>
              <a:rect l="l" t="t" r="r" b="b"/>
              <a:pathLst>
                <a:path w="398145" h="320039">
                  <a:moveTo>
                    <a:pt x="274294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93865" y="68580"/>
                  </a:lnTo>
                  <a:lnTo>
                    <a:pt x="93865" y="320040"/>
                  </a:lnTo>
                  <a:lnTo>
                    <a:pt x="180416" y="320040"/>
                  </a:lnTo>
                  <a:lnTo>
                    <a:pt x="180416" y="68580"/>
                  </a:lnTo>
                  <a:lnTo>
                    <a:pt x="274294" y="68580"/>
                  </a:lnTo>
                  <a:lnTo>
                    <a:pt x="274294" y="0"/>
                  </a:lnTo>
                  <a:close/>
                </a:path>
                <a:path w="398145" h="320039">
                  <a:moveTo>
                    <a:pt x="397802" y="192646"/>
                  </a:moveTo>
                  <a:lnTo>
                    <a:pt x="310946" y="192646"/>
                  </a:lnTo>
                  <a:lnTo>
                    <a:pt x="310946" y="319646"/>
                  </a:lnTo>
                  <a:lnTo>
                    <a:pt x="397802" y="319646"/>
                  </a:lnTo>
                  <a:lnTo>
                    <a:pt x="397802" y="192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403A264F-2A10-42B7-DF77-F9803C3DABCC}"/>
                </a:ext>
              </a:extLst>
            </p:cNvPr>
            <p:cNvSpPr/>
            <p:nvPr/>
          </p:nvSpPr>
          <p:spPr>
            <a:xfrm>
              <a:off x="8198002" y="5460726"/>
              <a:ext cx="1661160" cy="337185"/>
            </a:xfrm>
            <a:custGeom>
              <a:avLst/>
              <a:gdLst/>
              <a:ahLst/>
              <a:cxnLst/>
              <a:rect l="l" t="t" r="r" b="b"/>
              <a:pathLst>
                <a:path w="1661159" h="337185">
                  <a:moveTo>
                    <a:pt x="273951" y="5422"/>
                  </a:moveTo>
                  <a:lnTo>
                    <a:pt x="186804" y="5422"/>
                  </a:lnTo>
                  <a:lnTo>
                    <a:pt x="186804" y="129882"/>
                  </a:lnTo>
                  <a:lnTo>
                    <a:pt x="86855" y="129882"/>
                  </a:lnTo>
                  <a:lnTo>
                    <a:pt x="86855" y="5422"/>
                  </a:lnTo>
                  <a:lnTo>
                    <a:pt x="0" y="5422"/>
                  </a:lnTo>
                  <a:lnTo>
                    <a:pt x="0" y="129882"/>
                  </a:lnTo>
                  <a:lnTo>
                    <a:pt x="0" y="198462"/>
                  </a:lnTo>
                  <a:lnTo>
                    <a:pt x="186804" y="198462"/>
                  </a:lnTo>
                  <a:lnTo>
                    <a:pt x="186804" y="325462"/>
                  </a:lnTo>
                  <a:lnTo>
                    <a:pt x="273951" y="325462"/>
                  </a:lnTo>
                  <a:lnTo>
                    <a:pt x="273951" y="198462"/>
                  </a:lnTo>
                  <a:lnTo>
                    <a:pt x="273951" y="129882"/>
                  </a:lnTo>
                  <a:lnTo>
                    <a:pt x="273951" y="5422"/>
                  </a:lnTo>
                  <a:close/>
                </a:path>
                <a:path w="1661159" h="337185">
                  <a:moveTo>
                    <a:pt x="555548" y="5422"/>
                  </a:moveTo>
                  <a:lnTo>
                    <a:pt x="367779" y="5422"/>
                  </a:lnTo>
                  <a:lnTo>
                    <a:pt x="353402" y="7188"/>
                  </a:lnTo>
                  <a:lnTo>
                    <a:pt x="316382" y="32562"/>
                  </a:lnTo>
                  <a:lnTo>
                    <a:pt x="310007" y="71513"/>
                  </a:lnTo>
                  <a:lnTo>
                    <a:pt x="310007" y="256387"/>
                  </a:lnTo>
                  <a:lnTo>
                    <a:pt x="319252" y="301117"/>
                  </a:lnTo>
                  <a:lnTo>
                    <a:pt x="357898" y="325056"/>
                  </a:lnTo>
                  <a:lnTo>
                    <a:pt x="372592" y="326009"/>
                  </a:lnTo>
                  <a:lnTo>
                    <a:pt x="381215" y="326009"/>
                  </a:lnTo>
                  <a:lnTo>
                    <a:pt x="555548" y="326009"/>
                  </a:lnTo>
                  <a:lnTo>
                    <a:pt x="555548" y="256705"/>
                  </a:lnTo>
                  <a:lnTo>
                    <a:pt x="415061" y="256705"/>
                  </a:lnTo>
                  <a:lnTo>
                    <a:pt x="409613" y="256070"/>
                  </a:lnTo>
                  <a:lnTo>
                    <a:pt x="402602" y="253530"/>
                  </a:lnTo>
                  <a:lnTo>
                    <a:pt x="400342" y="251269"/>
                  </a:lnTo>
                  <a:lnTo>
                    <a:pt x="397497" y="244576"/>
                  </a:lnTo>
                  <a:lnTo>
                    <a:pt x="396836" y="239153"/>
                  </a:lnTo>
                  <a:lnTo>
                    <a:pt x="396836" y="200202"/>
                  </a:lnTo>
                  <a:lnTo>
                    <a:pt x="554583" y="200202"/>
                  </a:lnTo>
                  <a:lnTo>
                    <a:pt x="554583" y="131216"/>
                  </a:lnTo>
                  <a:lnTo>
                    <a:pt x="396836" y="131216"/>
                  </a:lnTo>
                  <a:lnTo>
                    <a:pt x="396836" y="91313"/>
                  </a:lnTo>
                  <a:lnTo>
                    <a:pt x="398754" y="83959"/>
                  </a:lnTo>
                  <a:lnTo>
                    <a:pt x="405790" y="76301"/>
                  </a:lnTo>
                  <a:lnTo>
                    <a:pt x="412800" y="74383"/>
                  </a:lnTo>
                  <a:lnTo>
                    <a:pt x="555548" y="74383"/>
                  </a:lnTo>
                  <a:lnTo>
                    <a:pt x="555548" y="5422"/>
                  </a:lnTo>
                  <a:close/>
                </a:path>
                <a:path w="1661159" h="337185">
                  <a:moveTo>
                    <a:pt x="870064" y="234048"/>
                  </a:moveTo>
                  <a:lnTo>
                    <a:pt x="869746" y="231800"/>
                  </a:lnTo>
                  <a:lnTo>
                    <a:pt x="869746" y="227342"/>
                  </a:lnTo>
                  <a:lnTo>
                    <a:pt x="869162" y="220103"/>
                  </a:lnTo>
                  <a:lnTo>
                    <a:pt x="853782" y="182626"/>
                  </a:lnTo>
                  <a:lnTo>
                    <a:pt x="849960" y="178168"/>
                  </a:lnTo>
                  <a:lnTo>
                    <a:pt x="844511" y="174015"/>
                  </a:lnTo>
                  <a:lnTo>
                    <a:pt x="837171" y="169849"/>
                  </a:lnTo>
                  <a:lnTo>
                    <a:pt x="842289" y="166027"/>
                  </a:lnTo>
                  <a:lnTo>
                    <a:pt x="863485" y="134112"/>
                  </a:lnTo>
                  <a:lnTo>
                    <a:pt x="869746" y="96100"/>
                  </a:lnTo>
                  <a:lnTo>
                    <a:pt x="869340" y="85382"/>
                  </a:lnTo>
                  <a:lnTo>
                    <a:pt x="868083" y="75311"/>
                  </a:lnTo>
                  <a:lnTo>
                    <a:pt x="867867" y="74383"/>
                  </a:lnTo>
                  <a:lnTo>
                    <a:pt x="865987" y="65887"/>
                  </a:lnTo>
                  <a:lnTo>
                    <a:pt x="843902" y="28714"/>
                  </a:lnTo>
                  <a:lnTo>
                    <a:pt x="802589" y="8788"/>
                  </a:lnTo>
                  <a:lnTo>
                    <a:pt x="783551" y="6019"/>
                  </a:lnTo>
                  <a:lnTo>
                    <a:pt x="783551" y="93548"/>
                  </a:lnTo>
                  <a:lnTo>
                    <a:pt x="783551" y="114960"/>
                  </a:lnTo>
                  <a:lnTo>
                    <a:pt x="781304" y="122923"/>
                  </a:lnTo>
                  <a:lnTo>
                    <a:pt x="772985" y="131876"/>
                  </a:lnTo>
                  <a:lnTo>
                    <a:pt x="765657" y="134112"/>
                  </a:lnTo>
                  <a:lnTo>
                    <a:pt x="681672" y="134112"/>
                  </a:lnTo>
                  <a:lnTo>
                    <a:pt x="681672" y="74383"/>
                  </a:lnTo>
                  <a:lnTo>
                    <a:pt x="765314" y="74383"/>
                  </a:lnTo>
                  <a:lnTo>
                    <a:pt x="772375" y="76619"/>
                  </a:lnTo>
                  <a:lnTo>
                    <a:pt x="776833" y="81407"/>
                  </a:lnTo>
                  <a:lnTo>
                    <a:pt x="781304" y="85890"/>
                  </a:lnTo>
                  <a:lnTo>
                    <a:pt x="783551" y="93548"/>
                  </a:lnTo>
                  <a:lnTo>
                    <a:pt x="783551" y="6019"/>
                  </a:lnTo>
                  <a:lnTo>
                    <a:pt x="781177" y="5778"/>
                  </a:lnTo>
                  <a:lnTo>
                    <a:pt x="769505" y="5422"/>
                  </a:lnTo>
                  <a:lnTo>
                    <a:pt x="594842" y="5422"/>
                  </a:lnTo>
                  <a:lnTo>
                    <a:pt x="594842" y="326009"/>
                  </a:lnTo>
                  <a:lnTo>
                    <a:pt x="681672" y="326009"/>
                  </a:lnTo>
                  <a:lnTo>
                    <a:pt x="681672" y="203377"/>
                  </a:lnTo>
                  <a:lnTo>
                    <a:pt x="717448" y="203377"/>
                  </a:lnTo>
                  <a:lnTo>
                    <a:pt x="758939" y="211683"/>
                  </a:lnTo>
                  <a:lnTo>
                    <a:pt x="781977" y="249008"/>
                  </a:lnTo>
                  <a:lnTo>
                    <a:pt x="783209" y="262445"/>
                  </a:lnTo>
                  <a:lnTo>
                    <a:pt x="783209" y="326009"/>
                  </a:lnTo>
                  <a:lnTo>
                    <a:pt x="870064" y="326009"/>
                  </a:lnTo>
                  <a:lnTo>
                    <a:pt x="870064" y="234048"/>
                  </a:lnTo>
                  <a:close/>
                </a:path>
                <a:path w="1661159" h="337185">
                  <a:moveTo>
                    <a:pt x="1294358" y="5422"/>
                  </a:moveTo>
                  <a:lnTo>
                    <a:pt x="1162481" y="5422"/>
                  </a:lnTo>
                  <a:lnTo>
                    <a:pt x="1102766" y="182626"/>
                  </a:lnTo>
                  <a:lnTo>
                    <a:pt x="1102131" y="182626"/>
                  </a:lnTo>
                  <a:lnTo>
                    <a:pt x="1041476" y="5422"/>
                  </a:lnTo>
                  <a:lnTo>
                    <a:pt x="909612" y="5422"/>
                  </a:lnTo>
                  <a:lnTo>
                    <a:pt x="909612" y="326009"/>
                  </a:lnTo>
                  <a:lnTo>
                    <a:pt x="996137" y="326009"/>
                  </a:lnTo>
                  <a:lnTo>
                    <a:pt x="996137" y="113652"/>
                  </a:lnTo>
                  <a:lnTo>
                    <a:pt x="996772" y="113652"/>
                  </a:lnTo>
                  <a:lnTo>
                    <a:pt x="1062545" y="304914"/>
                  </a:lnTo>
                  <a:lnTo>
                    <a:pt x="1094460" y="326618"/>
                  </a:lnTo>
                  <a:lnTo>
                    <a:pt x="1112062" y="326618"/>
                  </a:lnTo>
                  <a:lnTo>
                    <a:pt x="1206881" y="114300"/>
                  </a:lnTo>
                  <a:lnTo>
                    <a:pt x="1207503" y="114300"/>
                  </a:lnTo>
                  <a:lnTo>
                    <a:pt x="1207503" y="326009"/>
                  </a:lnTo>
                  <a:lnTo>
                    <a:pt x="1294358" y="326009"/>
                  </a:lnTo>
                  <a:lnTo>
                    <a:pt x="1294358" y="5422"/>
                  </a:lnTo>
                  <a:close/>
                </a:path>
                <a:path w="1661159" h="337185">
                  <a:moveTo>
                    <a:pt x="1660817" y="170802"/>
                  </a:moveTo>
                  <a:lnTo>
                    <a:pt x="1658226" y="126352"/>
                  </a:lnTo>
                  <a:lnTo>
                    <a:pt x="1646301" y="82499"/>
                  </a:lnTo>
                  <a:lnTo>
                    <a:pt x="1639595" y="69291"/>
                  </a:lnTo>
                  <a:lnTo>
                    <a:pt x="1636572" y="63995"/>
                  </a:lnTo>
                  <a:lnTo>
                    <a:pt x="1609242" y="32131"/>
                  </a:lnTo>
                  <a:lnTo>
                    <a:pt x="1573377" y="10782"/>
                  </a:lnTo>
                  <a:lnTo>
                    <a:pt x="1573377" y="174980"/>
                  </a:lnTo>
                  <a:lnTo>
                    <a:pt x="1573123" y="185254"/>
                  </a:lnTo>
                  <a:lnTo>
                    <a:pt x="1566468" y="224650"/>
                  </a:lnTo>
                  <a:lnTo>
                    <a:pt x="1538173" y="259537"/>
                  </a:lnTo>
                  <a:lnTo>
                    <a:pt x="1496796" y="268211"/>
                  </a:lnTo>
                  <a:lnTo>
                    <a:pt x="1480693" y="267182"/>
                  </a:lnTo>
                  <a:lnTo>
                    <a:pt x="1440167" y="245033"/>
                  </a:lnTo>
                  <a:lnTo>
                    <a:pt x="1424825" y="208940"/>
                  </a:lnTo>
                  <a:lnTo>
                    <a:pt x="1421549" y="174980"/>
                  </a:lnTo>
                  <a:lnTo>
                    <a:pt x="1421650" y="159588"/>
                  </a:lnTo>
                  <a:lnTo>
                    <a:pt x="1426692" y="121640"/>
                  </a:lnTo>
                  <a:lnTo>
                    <a:pt x="1451940" y="79794"/>
                  </a:lnTo>
                  <a:lnTo>
                    <a:pt x="1496174" y="69291"/>
                  </a:lnTo>
                  <a:lnTo>
                    <a:pt x="1505991" y="69532"/>
                  </a:lnTo>
                  <a:lnTo>
                    <a:pt x="1546656" y="83172"/>
                  </a:lnTo>
                  <a:lnTo>
                    <a:pt x="1567700" y="121653"/>
                  </a:lnTo>
                  <a:lnTo>
                    <a:pt x="1573060" y="159588"/>
                  </a:lnTo>
                  <a:lnTo>
                    <a:pt x="1573377" y="174980"/>
                  </a:lnTo>
                  <a:lnTo>
                    <a:pt x="1573377" y="10782"/>
                  </a:lnTo>
                  <a:lnTo>
                    <a:pt x="1523936" y="952"/>
                  </a:lnTo>
                  <a:lnTo>
                    <a:pt x="1495209" y="0"/>
                  </a:lnTo>
                  <a:lnTo>
                    <a:pt x="1474851" y="596"/>
                  </a:lnTo>
                  <a:lnTo>
                    <a:pt x="1423035" y="9880"/>
                  </a:lnTo>
                  <a:lnTo>
                    <a:pt x="1384554" y="30505"/>
                  </a:lnTo>
                  <a:lnTo>
                    <a:pt x="1356956" y="64833"/>
                  </a:lnTo>
                  <a:lnTo>
                    <a:pt x="1341069" y="107391"/>
                  </a:lnTo>
                  <a:lnTo>
                    <a:pt x="1335125" y="146507"/>
                  </a:lnTo>
                  <a:lnTo>
                    <a:pt x="1333969" y="174980"/>
                  </a:lnTo>
                  <a:lnTo>
                    <a:pt x="1334262" y="188798"/>
                  </a:lnTo>
                  <a:lnTo>
                    <a:pt x="1338770" y="226695"/>
                  </a:lnTo>
                  <a:lnTo>
                    <a:pt x="1353413" y="268211"/>
                  </a:lnTo>
                  <a:lnTo>
                    <a:pt x="1378343" y="301091"/>
                  </a:lnTo>
                  <a:lnTo>
                    <a:pt x="1412176" y="323519"/>
                  </a:lnTo>
                  <a:lnTo>
                    <a:pt x="1456880" y="335254"/>
                  </a:lnTo>
                  <a:lnTo>
                    <a:pt x="1493278" y="337172"/>
                  </a:lnTo>
                  <a:lnTo>
                    <a:pt x="1507667" y="336918"/>
                  </a:lnTo>
                  <a:lnTo>
                    <a:pt x="1545983" y="332701"/>
                  </a:lnTo>
                  <a:lnTo>
                    <a:pt x="1587157" y="319608"/>
                  </a:lnTo>
                  <a:lnTo>
                    <a:pt x="1619084" y="296621"/>
                  </a:lnTo>
                  <a:lnTo>
                    <a:pt x="1639785" y="268211"/>
                  </a:lnTo>
                  <a:lnTo>
                    <a:pt x="1644637" y="258686"/>
                  </a:lnTo>
                  <a:lnTo>
                    <a:pt x="1650377" y="243293"/>
                  </a:lnTo>
                  <a:lnTo>
                    <a:pt x="1654987" y="226479"/>
                  </a:lnTo>
                  <a:lnTo>
                    <a:pt x="1658289" y="208140"/>
                  </a:lnTo>
                  <a:lnTo>
                    <a:pt x="1660271" y="188290"/>
                  </a:lnTo>
                  <a:lnTo>
                    <a:pt x="1660817" y="1708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54BE97CB-54EE-3A07-BE54-EAD8612F3A61}"/>
                </a:ext>
              </a:extLst>
            </p:cNvPr>
            <p:cNvSpPr/>
            <p:nvPr/>
          </p:nvSpPr>
          <p:spPr>
            <a:xfrm>
              <a:off x="9984359" y="5466136"/>
              <a:ext cx="1068705" cy="320675"/>
            </a:xfrm>
            <a:custGeom>
              <a:avLst/>
              <a:gdLst/>
              <a:ahLst/>
              <a:cxnLst/>
              <a:rect l="l" t="t" r="r" b="b"/>
              <a:pathLst>
                <a:path w="1068704" h="320675">
                  <a:moveTo>
                    <a:pt x="290880" y="320598"/>
                  </a:moveTo>
                  <a:lnTo>
                    <a:pt x="181013" y="159981"/>
                  </a:lnTo>
                  <a:lnTo>
                    <a:pt x="290537" y="12"/>
                  </a:lnTo>
                  <a:lnTo>
                    <a:pt x="194754" y="12"/>
                  </a:lnTo>
                  <a:lnTo>
                    <a:pt x="87464" y="156451"/>
                  </a:lnTo>
                  <a:lnTo>
                    <a:pt x="86842" y="156451"/>
                  </a:lnTo>
                  <a:lnTo>
                    <a:pt x="86842" y="12"/>
                  </a:lnTo>
                  <a:lnTo>
                    <a:pt x="0" y="12"/>
                  </a:lnTo>
                  <a:lnTo>
                    <a:pt x="0" y="320598"/>
                  </a:lnTo>
                  <a:lnTo>
                    <a:pt x="86842" y="320598"/>
                  </a:lnTo>
                  <a:lnTo>
                    <a:pt x="86842" y="167309"/>
                  </a:lnTo>
                  <a:lnTo>
                    <a:pt x="87464" y="167309"/>
                  </a:lnTo>
                  <a:lnTo>
                    <a:pt x="194132" y="320598"/>
                  </a:lnTo>
                  <a:lnTo>
                    <a:pt x="290880" y="320598"/>
                  </a:lnTo>
                  <a:close/>
                </a:path>
                <a:path w="1068704" h="320675">
                  <a:moveTo>
                    <a:pt x="404799" y="0"/>
                  </a:moveTo>
                  <a:lnTo>
                    <a:pt x="317931" y="0"/>
                  </a:lnTo>
                  <a:lnTo>
                    <a:pt x="317931" y="320573"/>
                  </a:lnTo>
                  <a:lnTo>
                    <a:pt x="404799" y="320573"/>
                  </a:lnTo>
                  <a:lnTo>
                    <a:pt x="404799" y="0"/>
                  </a:lnTo>
                  <a:close/>
                </a:path>
                <a:path w="1068704" h="320675">
                  <a:moveTo>
                    <a:pt x="733513" y="12"/>
                  </a:moveTo>
                  <a:lnTo>
                    <a:pt x="646671" y="12"/>
                  </a:lnTo>
                  <a:lnTo>
                    <a:pt x="646671" y="147840"/>
                  </a:lnTo>
                  <a:lnTo>
                    <a:pt x="646023" y="147840"/>
                  </a:lnTo>
                  <a:lnTo>
                    <a:pt x="554405" y="12"/>
                  </a:lnTo>
                  <a:lnTo>
                    <a:pt x="445820" y="12"/>
                  </a:lnTo>
                  <a:lnTo>
                    <a:pt x="445808" y="320598"/>
                  </a:lnTo>
                  <a:lnTo>
                    <a:pt x="532358" y="320598"/>
                  </a:lnTo>
                  <a:lnTo>
                    <a:pt x="532358" y="144018"/>
                  </a:lnTo>
                  <a:lnTo>
                    <a:pt x="533006" y="144018"/>
                  </a:lnTo>
                  <a:lnTo>
                    <a:pt x="618236" y="282270"/>
                  </a:lnTo>
                  <a:lnTo>
                    <a:pt x="623328" y="290296"/>
                  </a:lnTo>
                  <a:lnTo>
                    <a:pt x="657529" y="319620"/>
                  </a:lnTo>
                  <a:lnTo>
                    <a:pt x="664857" y="320598"/>
                  </a:lnTo>
                  <a:lnTo>
                    <a:pt x="733513" y="320598"/>
                  </a:lnTo>
                  <a:lnTo>
                    <a:pt x="733513" y="12"/>
                  </a:lnTo>
                  <a:close/>
                </a:path>
                <a:path w="1068704" h="320675">
                  <a:moveTo>
                    <a:pt x="1068095" y="12"/>
                  </a:moveTo>
                  <a:lnTo>
                    <a:pt x="919314" y="12"/>
                  </a:lnTo>
                  <a:lnTo>
                    <a:pt x="912571" y="330"/>
                  </a:lnTo>
                  <a:lnTo>
                    <a:pt x="908431" y="330"/>
                  </a:lnTo>
                  <a:lnTo>
                    <a:pt x="867003" y="6934"/>
                  </a:lnTo>
                  <a:lnTo>
                    <a:pt x="832129" y="22491"/>
                  </a:lnTo>
                  <a:lnTo>
                    <a:pt x="796010" y="60172"/>
                  </a:lnTo>
                  <a:lnTo>
                    <a:pt x="775893" y="123532"/>
                  </a:lnTo>
                  <a:lnTo>
                    <a:pt x="773391" y="164122"/>
                  </a:lnTo>
                  <a:lnTo>
                    <a:pt x="773747" y="179451"/>
                  </a:lnTo>
                  <a:lnTo>
                    <a:pt x="779132" y="219697"/>
                  </a:lnTo>
                  <a:lnTo>
                    <a:pt x="796696" y="262166"/>
                  </a:lnTo>
                  <a:lnTo>
                    <a:pt x="826693" y="293128"/>
                  </a:lnTo>
                  <a:lnTo>
                    <a:pt x="877125" y="314833"/>
                  </a:lnTo>
                  <a:lnTo>
                    <a:pt x="936218" y="320535"/>
                  </a:lnTo>
                  <a:lnTo>
                    <a:pt x="1067460" y="320586"/>
                  </a:lnTo>
                  <a:lnTo>
                    <a:pt x="1067460" y="129019"/>
                  </a:lnTo>
                  <a:lnTo>
                    <a:pt x="926312" y="129019"/>
                  </a:lnTo>
                  <a:lnTo>
                    <a:pt x="926312" y="195414"/>
                  </a:lnTo>
                  <a:lnTo>
                    <a:pt x="980922" y="195414"/>
                  </a:lnTo>
                  <a:lnTo>
                    <a:pt x="980922" y="251307"/>
                  </a:lnTo>
                  <a:lnTo>
                    <a:pt x="943229" y="251307"/>
                  </a:lnTo>
                  <a:lnTo>
                    <a:pt x="931875" y="251117"/>
                  </a:lnTo>
                  <a:lnTo>
                    <a:pt x="888314" y="241731"/>
                  </a:lnTo>
                  <a:lnTo>
                    <a:pt x="882586" y="236296"/>
                  </a:lnTo>
                  <a:lnTo>
                    <a:pt x="877468" y="231825"/>
                  </a:lnTo>
                  <a:lnTo>
                    <a:pt x="863104" y="190639"/>
                  </a:lnTo>
                  <a:lnTo>
                    <a:pt x="860539" y="146227"/>
                  </a:lnTo>
                  <a:lnTo>
                    <a:pt x="860869" y="139230"/>
                  </a:lnTo>
                  <a:lnTo>
                    <a:pt x="869569" y="100114"/>
                  </a:lnTo>
                  <a:lnTo>
                    <a:pt x="898207" y="72491"/>
                  </a:lnTo>
                  <a:lnTo>
                    <a:pt x="910361" y="69938"/>
                  </a:lnTo>
                  <a:lnTo>
                    <a:pt x="914806" y="69291"/>
                  </a:lnTo>
                  <a:lnTo>
                    <a:pt x="921854" y="68986"/>
                  </a:lnTo>
                  <a:lnTo>
                    <a:pt x="1068095" y="68986"/>
                  </a:lnTo>
                  <a:lnTo>
                    <a:pt x="1068095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685B4A0E-4E69-AE38-01D8-A0F495131B71}"/>
                </a:ext>
              </a:extLst>
            </p:cNvPr>
            <p:cNvSpPr/>
            <p:nvPr/>
          </p:nvSpPr>
          <p:spPr>
            <a:xfrm>
              <a:off x="11561706" y="5439972"/>
              <a:ext cx="1315720" cy="368300"/>
            </a:xfrm>
            <a:custGeom>
              <a:avLst/>
              <a:gdLst/>
              <a:ahLst/>
              <a:cxnLst/>
              <a:rect l="l" t="t" r="r" b="b"/>
              <a:pathLst>
                <a:path w="1315720" h="368300">
                  <a:moveTo>
                    <a:pt x="608756" y="0"/>
                  </a:moveTo>
                  <a:lnTo>
                    <a:pt x="477755" y="231867"/>
                  </a:lnTo>
                  <a:lnTo>
                    <a:pt x="506330" y="231867"/>
                  </a:lnTo>
                  <a:lnTo>
                    <a:pt x="608756" y="48291"/>
                  </a:lnTo>
                  <a:lnTo>
                    <a:pt x="636040" y="48291"/>
                  </a:lnTo>
                  <a:lnTo>
                    <a:pt x="608756" y="0"/>
                  </a:lnTo>
                  <a:close/>
                </a:path>
                <a:path w="1315720" h="368300">
                  <a:moveTo>
                    <a:pt x="636040" y="48291"/>
                  </a:moveTo>
                  <a:lnTo>
                    <a:pt x="608756" y="48291"/>
                  </a:lnTo>
                  <a:lnTo>
                    <a:pt x="711182" y="231867"/>
                  </a:lnTo>
                  <a:lnTo>
                    <a:pt x="739757" y="231867"/>
                  </a:lnTo>
                  <a:lnTo>
                    <a:pt x="636040" y="48291"/>
                  </a:lnTo>
                  <a:close/>
                </a:path>
                <a:path w="1315720" h="368300">
                  <a:moveTo>
                    <a:pt x="1185859" y="299205"/>
                  </a:moveTo>
                  <a:lnTo>
                    <a:pt x="1142813" y="299205"/>
                  </a:lnTo>
                  <a:lnTo>
                    <a:pt x="1142813" y="366543"/>
                  </a:lnTo>
                  <a:lnTo>
                    <a:pt x="1185859" y="366543"/>
                  </a:lnTo>
                  <a:lnTo>
                    <a:pt x="1185859" y="359475"/>
                  </a:lnTo>
                  <a:lnTo>
                    <a:pt x="1149881" y="359475"/>
                  </a:lnTo>
                  <a:lnTo>
                    <a:pt x="1149881" y="336921"/>
                  </a:lnTo>
                  <a:lnTo>
                    <a:pt x="1183691" y="336921"/>
                  </a:lnTo>
                  <a:lnTo>
                    <a:pt x="1183691" y="329853"/>
                  </a:lnTo>
                  <a:lnTo>
                    <a:pt x="1149881" y="329853"/>
                  </a:lnTo>
                  <a:lnTo>
                    <a:pt x="1149881" y="306273"/>
                  </a:lnTo>
                  <a:lnTo>
                    <a:pt x="1185859" y="306273"/>
                  </a:lnTo>
                  <a:lnTo>
                    <a:pt x="1185859" y="299205"/>
                  </a:lnTo>
                  <a:close/>
                </a:path>
                <a:path w="1315720" h="368300">
                  <a:moveTo>
                    <a:pt x="1304305" y="299205"/>
                  </a:moveTo>
                  <a:lnTo>
                    <a:pt x="1301646" y="299205"/>
                  </a:lnTo>
                  <a:lnTo>
                    <a:pt x="1301646" y="313362"/>
                  </a:lnTo>
                  <a:lnTo>
                    <a:pt x="1303384" y="313362"/>
                  </a:lnTo>
                  <a:lnTo>
                    <a:pt x="1303384" y="301509"/>
                  </a:lnTo>
                  <a:lnTo>
                    <a:pt x="1305108" y="301509"/>
                  </a:lnTo>
                  <a:lnTo>
                    <a:pt x="1304305" y="299205"/>
                  </a:lnTo>
                  <a:close/>
                </a:path>
                <a:path w="1315720" h="368300">
                  <a:moveTo>
                    <a:pt x="1305108" y="301509"/>
                  </a:moveTo>
                  <a:lnTo>
                    <a:pt x="1303384" y="301509"/>
                  </a:lnTo>
                  <a:lnTo>
                    <a:pt x="1307520" y="313362"/>
                  </a:lnTo>
                  <a:lnTo>
                    <a:pt x="1309373" y="313362"/>
                  </a:lnTo>
                  <a:lnTo>
                    <a:pt x="1310151" y="311131"/>
                  </a:lnTo>
                  <a:lnTo>
                    <a:pt x="1308462" y="311131"/>
                  </a:lnTo>
                  <a:lnTo>
                    <a:pt x="1305108" y="301509"/>
                  </a:lnTo>
                  <a:close/>
                </a:path>
                <a:path w="1315720" h="368300">
                  <a:moveTo>
                    <a:pt x="1315247" y="301509"/>
                  </a:moveTo>
                  <a:lnTo>
                    <a:pt x="1313509" y="301509"/>
                  </a:lnTo>
                  <a:lnTo>
                    <a:pt x="1313509" y="313362"/>
                  </a:lnTo>
                  <a:lnTo>
                    <a:pt x="1315247" y="313362"/>
                  </a:lnTo>
                  <a:lnTo>
                    <a:pt x="1315247" y="301509"/>
                  </a:lnTo>
                  <a:close/>
                </a:path>
                <a:path w="1315720" h="368300">
                  <a:moveTo>
                    <a:pt x="1315247" y="299205"/>
                  </a:moveTo>
                  <a:lnTo>
                    <a:pt x="1312619" y="299205"/>
                  </a:lnTo>
                  <a:lnTo>
                    <a:pt x="1308462" y="311131"/>
                  </a:lnTo>
                  <a:lnTo>
                    <a:pt x="1310151" y="311131"/>
                  </a:lnTo>
                  <a:lnTo>
                    <a:pt x="1313509" y="301509"/>
                  </a:lnTo>
                  <a:lnTo>
                    <a:pt x="1315247" y="301509"/>
                  </a:lnTo>
                  <a:lnTo>
                    <a:pt x="1315247" y="299205"/>
                  </a:lnTo>
                  <a:close/>
                </a:path>
                <a:path w="1315720" h="368300">
                  <a:moveTo>
                    <a:pt x="1295206" y="300859"/>
                  </a:moveTo>
                  <a:lnTo>
                    <a:pt x="1293468" y="300859"/>
                  </a:lnTo>
                  <a:lnTo>
                    <a:pt x="1293468" y="313362"/>
                  </a:lnTo>
                  <a:lnTo>
                    <a:pt x="1295206" y="313362"/>
                  </a:lnTo>
                  <a:lnTo>
                    <a:pt x="1295206" y="300859"/>
                  </a:lnTo>
                  <a:close/>
                </a:path>
                <a:path w="1315720" h="368300">
                  <a:moveTo>
                    <a:pt x="1299646" y="299205"/>
                  </a:moveTo>
                  <a:lnTo>
                    <a:pt x="1289028" y="299205"/>
                  </a:lnTo>
                  <a:lnTo>
                    <a:pt x="1289028" y="300859"/>
                  </a:lnTo>
                  <a:lnTo>
                    <a:pt x="1299646" y="300859"/>
                  </a:lnTo>
                  <a:lnTo>
                    <a:pt x="1299646" y="299205"/>
                  </a:lnTo>
                  <a:close/>
                </a:path>
                <a:path w="1315720" h="368300">
                  <a:moveTo>
                    <a:pt x="138508" y="8806"/>
                  </a:moveTo>
                  <a:lnTo>
                    <a:pt x="0" y="8806"/>
                  </a:lnTo>
                  <a:lnTo>
                    <a:pt x="0" y="33245"/>
                  </a:lnTo>
                  <a:lnTo>
                    <a:pt x="114069" y="33245"/>
                  </a:lnTo>
                  <a:lnTo>
                    <a:pt x="114069" y="231867"/>
                  </a:lnTo>
                  <a:lnTo>
                    <a:pt x="138508" y="231867"/>
                  </a:lnTo>
                  <a:lnTo>
                    <a:pt x="138508" y="8806"/>
                  </a:lnTo>
                  <a:close/>
                </a:path>
                <a:path w="1315720" h="368300">
                  <a:moveTo>
                    <a:pt x="343832" y="8806"/>
                  </a:moveTo>
                  <a:lnTo>
                    <a:pt x="237186" y="8806"/>
                  </a:lnTo>
                  <a:lnTo>
                    <a:pt x="237186" y="33245"/>
                  </a:lnTo>
                  <a:lnTo>
                    <a:pt x="343832" y="33245"/>
                  </a:lnTo>
                  <a:lnTo>
                    <a:pt x="359473" y="36762"/>
                  </a:lnTo>
                  <a:lnTo>
                    <a:pt x="371759" y="46171"/>
                  </a:lnTo>
                  <a:lnTo>
                    <a:pt x="379791" y="59758"/>
                  </a:lnTo>
                  <a:lnTo>
                    <a:pt x="382668" y="75809"/>
                  </a:lnTo>
                  <a:lnTo>
                    <a:pt x="380050" y="91825"/>
                  </a:lnTo>
                  <a:lnTo>
                    <a:pt x="372641" y="105019"/>
                  </a:lnTo>
                  <a:lnTo>
                    <a:pt x="361116" y="113974"/>
                  </a:lnTo>
                  <a:lnTo>
                    <a:pt x="346146" y="117273"/>
                  </a:lnTo>
                  <a:lnTo>
                    <a:pt x="269101" y="117273"/>
                  </a:lnTo>
                  <a:lnTo>
                    <a:pt x="360564" y="231867"/>
                  </a:lnTo>
                  <a:lnTo>
                    <a:pt x="392218" y="231867"/>
                  </a:lnTo>
                  <a:lnTo>
                    <a:pt x="319833" y="141712"/>
                  </a:lnTo>
                  <a:lnTo>
                    <a:pt x="342062" y="141712"/>
                  </a:lnTo>
                  <a:lnTo>
                    <a:pt x="369478" y="136588"/>
                  </a:lnTo>
                  <a:lnTo>
                    <a:pt x="389917" y="122547"/>
                  </a:lnTo>
                  <a:lnTo>
                    <a:pt x="402687" y="101589"/>
                  </a:lnTo>
                  <a:lnTo>
                    <a:pt x="407097" y="75714"/>
                  </a:lnTo>
                  <a:lnTo>
                    <a:pt x="402117" y="49693"/>
                  </a:lnTo>
                  <a:lnTo>
                    <a:pt x="388544" y="28423"/>
                  </a:lnTo>
                  <a:lnTo>
                    <a:pt x="368432" y="14071"/>
                  </a:lnTo>
                  <a:lnTo>
                    <a:pt x="343832" y="8806"/>
                  </a:lnTo>
                  <a:close/>
                </a:path>
                <a:path w="1315720" h="368300">
                  <a:moveTo>
                    <a:pt x="885316" y="57862"/>
                  </a:moveTo>
                  <a:lnTo>
                    <a:pt x="850110" y="57862"/>
                  </a:lnTo>
                  <a:lnTo>
                    <a:pt x="1038565" y="240673"/>
                  </a:lnTo>
                  <a:lnTo>
                    <a:pt x="1038565" y="182811"/>
                  </a:lnTo>
                  <a:lnTo>
                    <a:pt x="1014115" y="182811"/>
                  </a:lnTo>
                  <a:lnTo>
                    <a:pt x="885316" y="57862"/>
                  </a:lnTo>
                  <a:close/>
                </a:path>
                <a:path w="1315720" h="368300">
                  <a:moveTo>
                    <a:pt x="825671" y="0"/>
                  </a:moveTo>
                  <a:lnTo>
                    <a:pt x="825671" y="231867"/>
                  </a:lnTo>
                  <a:lnTo>
                    <a:pt x="850110" y="231867"/>
                  </a:lnTo>
                  <a:lnTo>
                    <a:pt x="850110" y="57862"/>
                  </a:lnTo>
                  <a:lnTo>
                    <a:pt x="885316" y="57862"/>
                  </a:lnTo>
                  <a:lnTo>
                    <a:pt x="825671" y="0"/>
                  </a:lnTo>
                  <a:close/>
                </a:path>
                <a:path w="1315720" h="368300">
                  <a:moveTo>
                    <a:pt x="1038565" y="8806"/>
                  </a:moveTo>
                  <a:lnTo>
                    <a:pt x="1014115" y="8806"/>
                  </a:lnTo>
                  <a:lnTo>
                    <a:pt x="1014115" y="182811"/>
                  </a:lnTo>
                  <a:lnTo>
                    <a:pt x="1038565" y="182811"/>
                  </a:lnTo>
                  <a:lnTo>
                    <a:pt x="1038565" y="8806"/>
                  </a:lnTo>
                  <a:close/>
                </a:path>
                <a:path w="1315720" h="368300">
                  <a:moveTo>
                    <a:pt x="1243815" y="108111"/>
                  </a:moveTo>
                  <a:lnTo>
                    <a:pt x="1137242" y="108111"/>
                  </a:lnTo>
                  <a:lnTo>
                    <a:pt x="1137242" y="132550"/>
                  </a:lnTo>
                  <a:lnTo>
                    <a:pt x="1243815" y="132550"/>
                  </a:lnTo>
                  <a:lnTo>
                    <a:pt x="1243815" y="108111"/>
                  </a:lnTo>
                  <a:close/>
                </a:path>
                <a:path w="1315720" h="368300">
                  <a:moveTo>
                    <a:pt x="1280275" y="207428"/>
                  </a:moveTo>
                  <a:lnTo>
                    <a:pt x="1137242" y="207428"/>
                  </a:lnTo>
                  <a:lnTo>
                    <a:pt x="1137242" y="231867"/>
                  </a:lnTo>
                  <a:lnTo>
                    <a:pt x="1280275" y="231867"/>
                  </a:lnTo>
                  <a:lnTo>
                    <a:pt x="1280275" y="207428"/>
                  </a:lnTo>
                  <a:close/>
                </a:path>
                <a:path w="1315720" h="368300">
                  <a:moveTo>
                    <a:pt x="1280275" y="8806"/>
                  </a:moveTo>
                  <a:lnTo>
                    <a:pt x="1137242" y="8806"/>
                  </a:lnTo>
                  <a:lnTo>
                    <a:pt x="1137242" y="33245"/>
                  </a:lnTo>
                  <a:lnTo>
                    <a:pt x="1280275" y="33245"/>
                  </a:lnTo>
                  <a:lnTo>
                    <a:pt x="1280275" y="8806"/>
                  </a:lnTo>
                  <a:close/>
                </a:path>
                <a:path w="1315720" h="368300">
                  <a:moveTo>
                    <a:pt x="1085809" y="299205"/>
                  </a:moveTo>
                  <a:lnTo>
                    <a:pt x="1078742" y="299205"/>
                  </a:lnTo>
                  <a:lnTo>
                    <a:pt x="1078742" y="366543"/>
                  </a:lnTo>
                  <a:lnTo>
                    <a:pt x="1085809" y="366543"/>
                  </a:lnTo>
                  <a:lnTo>
                    <a:pt x="1085809" y="299205"/>
                  </a:lnTo>
                  <a:close/>
                </a:path>
                <a:path w="1315720" h="368300">
                  <a:moveTo>
                    <a:pt x="991488" y="297708"/>
                  </a:moveTo>
                  <a:lnTo>
                    <a:pt x="977598" y="300475"/>
                  </a:lnTo>
                  <a:lnTo>
                    <a:pt x="966244" y="308018"/>
                  </a:lnTo>
                  <a:lnTo>
                    <a:pt x="958582" y="319198"/>
                  </a:lnTo>
                  <a:lnTo>
                    <a:pt x="955771" y="332879"/>
                  </a:lnTo>
                  <a:lnTo>
                    <a:pt x="958582" y="346556"/>
                  </a:lnTo>
                  <a:lnTo>
                    <a:pt x="966244" y="357737"/>
                  </a:lnTo>
                  <a:lnTo>
                    <a:pt x="977598" y="365283"/>
                  </a:lnTo>
                  <a:lnTo>
                    <a:pt x="991488" y="368051"/>
                  </a:lnTo>
                  <a:lnTo>
                    <a:pt x="1004878" y="365722"/>
                  </a:lnTo>
                  <a:lnTo>
                    <a:pt x="1012604" y="360816"/>
                  </a:lnTo>
                  <a:lnTo>
                    <a:pt x="991488" y="360816"/>
                  </a:lnTo>
                  <a:lnTo>
                    <a:pt x="980438" y="358617"/>
                  </a:lnTo>
                  <a:lnTo>
                    <a:pt x="971381" y="352624"/>
                  </a:lnTo>
                  <a:lnTo>
                    <a:pt x="965257" y="343742"/>
                  </a:lnTo>
                  <a:lnTo>
                    <a:pt x="963007" y="332879"/>
                  </a:lnTo>
                  <a:lnTo>
                    <a:pt x="965257" y="322010"/>
                  </a:lnTo>
                  <a:lnTo>
                    <a:pt x="971381" y="313126"/>
                  </a:lnTo>
                  <a:lnTo>
                    <a:pt x="980438" y="307132"/>
                  </a:lnTo>
                  <a:lnTo>
                    <a:pt x="991488" y="304933"/>
                  </a:lnTo>
                  <a:lnTo>
                    <a:pt x="1012777" y="304933"/>
                  </a:lnTo>
                  <a:lnTo>
                    <a:pt x="1008248" y="301816"/>
                  </a:lnTo>
                  <a:lnTo>
                    <a:pt x="1000187" y="298764"/>
                  </a:lnTo>
                  <a:lnTo>
                    <a:pt x="991488" y="297708"/>
                  </a:lnTo>
                  <a:close/>
                </a:path>
                <a:path w="1315720" h="368300">
                  <a:moveTo>
                    <a:pt x="1024262" y="332157"/>
                  </a:moveTo>
                  <a:lnTo>
                    <a:pt x="996974" y="332157"/>
                  </a:lnTo>
                  <a:lnTo>
                    <a:pt x="996974" y="339382"/>
                  </a:lnTo>
                  <a:lnTo>
                    <a:pt x="1016733" y="339382"/>
                  </a:lnTo>
                  <a:lnTo>
                    <a:pt x="1014217" y="348350"/>
                  </a:lnTo>
                  <a:lnTo>
                    <a:pt x="1008987" y="355093"/>
                  </a:lnTo>
                  <a:lnTo>
                    <a:pt x="1001319" y="359340"/>
                  </a:lnTo>
                  <a:lnTo>
                    <a:pt x="991488" y="360816"/>
                  </a:lnTo>
                  <a:lnTo>
                    <a:pt x="1012604" y="360816"/>
                  </a:lnTo>
                  <a:lnTo>
                    <a:pt x="1015225" y="359151"/>
                  </a:lnTo>
                  <a:lnTo>
                    <a:pt x="1021897" y="348959"/>
                  </a:lnTo>
                  <a:lnTo>
                    <a:pt x="1024262" y="335769"/>
                  </a:lnTo>
                  <a:lnTo>
                    <a:pt x="1024262" y="332157"/>
                  </a:lnTo>
                  <a:close/>
                </a:path>
                <a:path w="1315720" h="368300">
                  <a:moveTo>
                    <a:pt x="1012777" y="304933"/>
                  </a:moveTo>
                  <a:lnTo>
                    <a:pt x="991488" y="304933"/>
                  </a:lnTo>
                  <a:lnTo>
                    <a:pt x="998399" y="305773"/>
                  </a:lnTo>
                  <a:lnTo>
                    <a:pt x="1004803" y="308201"/>
                  </a:lnTo>
                  <a:lnTo>
                    <a:pt x="1010431" y="312076"/>
                  </a:lnTo>
                  <a:lnTo>
                    <a:pt x="1015016" y="317257"/>
                  </a:lnTo>
                  <a:lnTo>
                    <a:pt x="1021089" y="313205"/>
                  </a:lnTo>
                  <a:lnTo>
                    <a:pt x="1015328" y="306688"/>
                  </a:lnTo>
                  <a:lnTo>
                    <a:pt x="1012777" y="304933"/>
                  </a:lnTo>
                  <a:close/>
                </a:path>
                <a:path w="1315720" h="368300">
                  <a:moveTo>
                    <a:pt x="669560" y="297708"/>
                  </a:moveTo>
                  <a:lnTo>
                    <a:pt x="655884" y="300475"/>
                  </a:lnTo>
                  <a:lnTo>
                    <a:pt x="644702" y="308018"/>
                  </a:lnTo>
                  <a:lnTo>
                    <a:pt x="637157" y="319198"/>
                  </a:lnTo>
                  <a:lnTo>
                    <a:pt x="634389" y="332879"/>
                  </a:lnTo>
                  <a:lnTo>
                    <a:pt x="637157" y="346556"/>
                  </a:lnTo>
                  <a:lnTo>
                    <a:pt x="644702" y="357737"/>
                  </a:lnTo>
                  <a:lnTo>
                    <a:pt x="655884" y="365283"/>
                  </a:lnTo>
                  <a:lnTo>
                    <a:pt x="669560" y="368051"/>
                  </a:lnTo>
                  <a:lnTo>
                    <a:pt x="683237" y="365283"/>
                  </a:lnTo>
                  <a:lnTo>
                    <a:pt x="689856" y="360816"/>
                  </a:lnTo>
                  <a:lnTo>
                    <a:pt x="669560" y="360816"/>
                  </a:lnTo>
                  <a:lnTo>
                    <a:pt x="658691" y="358617"/>
                  </a:lnTo>
                  <a:lnTo>
                    <a:pt x="649807" y="352624"/>
                  </a:lnTo>
                  <a:lnTo>
                    <a:pt x="643813" y="343742"/>
                  </a:lnTo>
                  <a:lnTo>
                    <a:pt x="641613" y="332879"/>
                  </a:lnTo>
                  <a:lnTo>
                    <a:pt x="643813" y="322010"/>
                  </a:lnTo>
                  <a:lnTo>
                    <a:pt x="649807" y="313126"/>
                  </a:lnTo>
                  <a:lnTo>
                    <a:pt x="658691" y="307132"/>
                  </a:lnTo>
                  <a:lnTo>
                    <a:pt x="669560" y="304933"/>
                  </a:lnTo>
                  <a:lnTo>
                    <a:pt x="689845" y="304933"/>
                  </a:lnTo>
                  <a:lnTo>
                    <a:pt x="683237" y="300475"/>
                  </a:lnTo>
                  <a:lnTo>
                    <a:pt x="669560" y="297708"/>
                  </a:lnTo>
                  <a:close/>
                </a:path>
                <a:path w="1315720" h="368300">
                  <a:moveTo>
                    <a:pt x="689845" y="304933"/>
                  </a:moveTo>
                  <a:lnTo>
                    <a:pt x="669560" y="304933"/>
                  </a:lnTo>
                  <a:lnTo>
                    <a:pt x="680425" y="307132"/>
                  </a:lnTo>
                  <a:lnTo>
                    <a:pt x="689310" y="313126"/>
                  </a:lnTo>
                  <a:lnTo>
                    <a:pt x="695306" y="322010"/>
                  </a:lnTo>
                  <a:lnTo>
                    <a:pt x="697507" y="332879"/>
                  </a:lnTo>
                  <a:lnTo>
                    <a:pt x="695306" y="343742"/>
                  </a:lnTo>
                  <a:lnTo>
                    <a:pt x="689310" y="352624"/>
                  </a:lnTo>
                  <a:lnTo>
                    <a:pt x="680425" y="358617"/>
                  </a:lnTo>
                  <a:lnTo>
                    <a:pt x="669560" y="360816"/>
                  </a:lnTo>
                  <a:lnTo>
                    <a:pt x="689856" y="360816"/>
                  </a:lnTo>
                  <a:lnTo>
                    <a:pt x="694418" y="357737"/>
                  </a:lnTo>
                  <a:lnTo>
                    <a:pt x="701963" y="346556"/>
                  </a:lnTo>
                  <a:lnTo>
                    <a:pt x="704732" y="332879"/>
                  </a:lnTo>
                  <a:lnTo>
                    <a:pt x="701963" y="319198"/>
                  </a:lnTo>
                  <a:lnTo>
                    <a:pt x="694418" y="308018"/>
                  </a:lnTo>
                  <a:lnTo>
                    <a:pt x="689845" y="304933"/>
                  </a:lnTo>
                  <a:close/>
                </a:path>
                <a:path w="1315720" h="368300">
                  <a:moveTo>
                    <a:pt x="542381" y="315089"/>
                  </a:moveTo>
                  <a:lnTo>
                    <a:pt x="532507" y="315089"/>
                  </a:lnTo>
                  <a:lnTo>
                    <a:pt x="584118" y="368051"/>
                  </a:lnTo>
                  <a:lnTo>
                    <a:pt x="584118" y="350659"/>
                  </a:lnTo>
                  <a:lnTo>
                    <a:pt x="577050" y="350659"/>
                  </a:lnTo>
                  <a:lnTo>
                    <a:pt x="542381" y="315089"/>
                  </a:lnTo>
                  <a:close/>
                </a:path>
                <a:path w="1315720" h="368300">
                  <a:moveTo>
                    <a:pt x="525439" y="297708"/>
                  </a:moveTo>
                  <a:lnTo>
                    <a:pt x="525439" y="366543"/>
                  </a:lnTo>
                  <a:lnTo>
                    <a:pt x="532507" y="366543"/>
                  </a:lnTo>
                  <a:lnTo>
                    <a:pt x="532507" y="315089"/>
                  </a:lnTo>
                  <a:lnTo>
                    <a:pt x="542381" y="315089"/>
                  </a:lnTo>
                  <a:lnTo>
                    <a:pt x="525439" y="297708"/>
                  </a:lnTo>
                  <a:close/>
                </a:path>
                <a:path w="1315720" h="368300">
                  <a:moveTo>
                    <a:pt x="584118" y="299205"/>
                  </a:moveTo>
                  <a:lnTo>
                    <a:pt x="577050" y="299205"/>
                  </a:lnTo>
                  <a:lnTo>
                    <a:pt x="577050" y="350659"/>
                  </a:lnTo>
                  <a:lnTo>
                    <a:pt x="584118" y="350659"/>
                  </a:lnTo>
                  <a:lnTo>
                    <a:pt x="584118" y="299205"/>
                  </a:lnTo>
                  <a:close/>
                </a:path>
                <a:path w="1315720" h="368300">
                  <a:moveTo>
                    <a:pt x="260494" y="299205"/>
                  </a:moveTo>
                  <a:lnTo>
                    <a:pt x="217448" y="299205"/>
                  </a:lnTo>
                  <a:lnTo>
                    <a:pt x="217448" y="366543"/>
                  </a:lnTo>
                  <a:lnTo>
                    <a:pt x="260494" y="366543"/>
                  </a:lnTo>
                  <a:lnTo>
                    <a:pt x="260494" y="359475"/>
                  </a:lnTo>
                  <a:lnTo>
                    <a:pt x="224516" y="359475"/>
                  </a:lnTo>
                  <a:lnTo>
                    <a:pt x="224516" y="336921"/>
                  </a:lnTo>
                  <a:lnTo>
                    <a:pt x="258337" y="336921"/>
                  </a:lnTo>
                  <a:lnTo>
                    <a:pt x="258337" y="329853"/>
                  </a:lnTo>
                  <a:lnTo>
                    <a:pt x="224516" y="329853"/>
                  </a:lnTo>
                  <a:lnTo>
                    <a:pt x="224516" y="306273"/>
                  </a:lnTo>
                  <a:lnTo>
                    <a:pt x="260494" y="306273"/>
                  </a:lnTo>
                  <a:lnTo>
                    <a:pt x="260494" y="299205"/>
                  </a:lnTo>
                  <a:close/>
                </a:path>
                <a:path w="1315720" h="368300">
                  <a:moveTo>
                    <a:pt x="1236360" y="347350"/>
                  </a:moveTo>
                  <a:lnTo>
                    <a:pt x="1229439" y="350366"/>
                  </a:lnTo>
                  <a:lnTo>
                    <a:pt x="1233216" y="357653"/>
                  </a:lnTo>
                  <a:lnTo>
                    <a:pt x="1238953" y="363229"/>
                  </a:lnTo>
                  <a:lnTo>
                    <a:pt x="1246473" y="366796"/>
                  </a:lnTo>
                  <a:lnTo>
                    <a:pt x="1255605" y="368051"/>
                  </a:lnTo>
                  <a:lnTo>
                    <a:pt x="1265649" y="366674"/>
                  </a:lnTo>
                  <a:lnTo>
                    <a:pt x="1273441" y="362807"/>
                  </a:lnTo>
                  <a:lnTo>
                    <a:pt x="1275054" y="360900"/>
                  </a:lnTo>
                  <a:lnTo>
                    <a:pt x="1246632" y="360900"/>
                  </a:lnTo>
                  <a:lnTo>
                    <a:pt x="1239815" y="356418"/>
                  </a:lnTo>
                  <a:lnTo>
                    <a:pt x="1236360" y="347350"/>
                  </a:lnTo>
                  <a:close/>
                </a:path>
                <a:path w="1315720" h="368300">
                  <a:moveTo>
                    <a:pt x="1254024" y="297708"/>
                  </a:moveTo>
                  <a:lnTo>
                    <a:pt x="1244988" y="299057"/>
                  </a:lnTo>
                  <a:lnTo>
                    <a:pt x="1237960" y="302802"/>
                  </a:lnTo>
                  <a:lnTo>
                    <a:pt x="1233405" y="308486"/>
                  </a:lnTo>
                  <a:lnTo>
                    <a:pt x="1231784" y="315655"/>
                  </a:lnTo>
                  <a:lnTo>
                    <a:pt x="1233352" y="323102"/>
                  </a:lnTo>
                  <a:lnTo>
                    <a:pt x="1237881" y="328376"/>
                  </a:lnTo>
                  <a:lnTo>
                    <a:pt x="1245107" y="332257"/>
                  </a:lnTo>
                  <a:lnTo>
                    <a:pt x="1254768" y="335529"/>
                  </a:lnTo>
                  <a:lnTo>
                    <a:pt x="1268411" y="339748"/>
                  </a:lnTo>
                  <a:lnTo>
                    <a:pt x="1272139" y="343047"/>
                  </a:lnTo>
                  <a:lnTo>
                    <a:pt x="1272139" y="356879"/>
                  </a:lnTo>
                  <a:lnTo>
                    <a:pt x="1265699" y="360900"/>
                  </a:lnTo>
                  <a:lnTo>
                    <a:pt x="1275054" y="360900"/>
                  </a:lnTo>
                  <a:lnTo>
                    <a:pt x="1278483" y="356844"/>
                  </a:lnTo>
                  <a:lnTo>
                    <a:pt x="1280275" y="349183"/>
                  </a:lnTo>
                  <a:lnTo>
                    <a:pt x="1278771" y="341725"/>
                  </a:lnTo>
                  <a:lnTo>
                    <a:pt x="1274420" y="336263"/>
                  </a:lnTo>
                  <a:lnTo>
                    <a:pt x="1267460" y="332177"/>
                  </a:lnTo>
                  <a:lnTo>
                    <a:pt x="1258129" y="328848"/>
                  </a:lnTo>
                  <a:lnTo>
                    <a:pt x="1244579" y="324628"/>
                  </a:lnTo>
                  <a:lnTo>
                    <a:pt x="1239909" y="322251"/>
                  </a:lnTo>
                  <a:lnTo>
                    <a:pt x="1239909" y="309247"/>
                  </a:lnTo>
                  <a:lnTo>
                    <a:pt x="1245145" y="305037"/>
                  </a:lnTo>
                  <a:lnTo>
                    <a:pt x="1272966" y="305037"/>
                  </a:lnTo>
                  <a:lnTo>
                    <a:pt x="1269821" y="302078"/>
                  </a:lnTo>
                  <a:lnTo>
                    <a:pt x="1262891" y="298871"/>
                  </a:lnTo>
                  <a:lnTo>
                    <a:pt x="1254024" y="297708"/>
                  </a:lnTo>
                  <a:close/>
                </a:path>
                <a:path w="1315720" h="368300">
                  <a:moveTo>
                    <a:pt x="1272966" y="305037"/>
                  </a:moveTo>
                  <a:lnTo>
                    <a:pt x="1262150" y="305037"/>
                  </a:lnTo>
                  <a:lnTo>
                    <a:pt x="1268128" y="308325"/>
                  </a:lnTo>
                  <a:lnTo>
                    <a:pt x="1271867" y="316482"/>
                  </a:lnTo>
                  <a:lnTo>
                    <a:pt x="1278400" y="312911"/>
                  </a:lnTo>
                  <a:lnTo>
                    <a:pt x="1274946" y="306900"/>
                  </a:lnTo>
                  <a:lnTo>
                    <a:pt x="1272966" y="305037"/>
                  </a:lnTo>
                  <a:close/>
                </a:path>
                <a:path w="1315720" h="368300">
                  <a:moveTo>
                    <a:pt x="764521" y="299205"/>
                  </a:moveTo>
                  <a:lnTo>
                    <a:pt x="757453" y="299205"/>
                  </a:lnTo>
                  <a:lnTo>
                    <a:pt x="757453" y="366543"/>
                  </a:lnTo>
                  <a:lnTo>
                    <a:pt x="803294" y="366543"/>
                  </a:lnTo>
                  <a:lnTo>
                    <a:pt x="803294" y="359475"/>
                  </a:lnTo>
                  <a:lnTo>
                    <a:pt x="764521" y="359475"/>
                  </a:lnTo>
                  <a:lnTo>
                    <a:pt x="764521" y="299205"/>
                  </a:lnTo>
                  <a:close/>
                </a:path>
                <a:path w="1315720" h="368300">
                  <a:moveTo>
                    <a:pt x="423505" y="299205"/>
                  </a:moveTo>
                  <a:lnTo>
                    <a:pt x="416427" y="299205"/>
                  </a:lnTo>
                  <a:lnTo>
                    <a:pt x="416427" y="366543"/>
                  </a:lnTo>
                  <a:lnTo>
                    <a:pt x="423505" y="366543"/>
                  </a:lnTo>
                  <a:lnTo>
                    <a:pt x="423505" y="334084"/>
                  </a:lnTo>
                  <a:lnTo>
                    <a:pt x="471294" y="334084"/>
                  </a:lnTo>
                  <a:lnTo>
                    <a:pt x="471294" y="327026"/>
                  </a:lnTo>
                  <a:lnTo>
                    <a:pt x="423505" y="327026"/>
                  </a:lnTo>
                  <a:lnTo>
                    <a:pt x="423505" y="299205"/>
                  </a:lnTo>
                  <a:close/>
                </a:path>
                <a:path w="1315720" h="368300">
                  <a:moveTo>
                    <a:pt x="471294" y="334084"/>
                  </a:moveTo>
                  <a:lnTo>
                    <a:pt x="464237" y="334084"/>
                  </a:lnTo>
                  <a:lnTo>
                    <a:pt x="464237" y="366543"/>
                  </a:lnTo>
                  <a:lnTo>
                    <a:pt x="471294" y="366543"/>
                  </a:lnTo>
                  <a:lnTo>
                    <a:pt x="471294" y="334084"/>
                  </a:lnTo>
                  <a:close/>
                </a:path>
                <a:path w="1315720" h="368300">
                  <a:moveTo>
                    <a:pt x="471294" y="299205"/>
                  </a:moveTo>
                  <a:lnTo>
                    <a:pt x="464237" y="299205"/>
                  </a:lnTo>
                  <a:lnTo>
                    <a:pt x="464237" y="327026"/>
                  </a:lnTo>
                  <a:lnTo>
                    <a:pt x="471294" y="327026"/>
                  </a:lnTo>
                  <a:lnTo>
                    <a:pt x="471294" y="299205"/>
                  </a:lnTo>
                  <a:close/>
                </a:path>
                <a:path w="1315720" h="368300">
                  <a:moveTo>
                    <a:pt x="338230" y="297708"/>
                  </a:moveTo>
                  <a:lnTo>
                    <a:pt x="324963" y="300185"/>
                  </a:lnTo>
                  <a:lnTo>
                    <a:pt x="314602" y="307222"/>
                  </a:lnTo>
                  <a:lnTo>
                    <a:pt x="307862" y="318227"/>
                  </a:lnTo>
                  <a:lnTo>
                    <a:pt x="305456" y="332607"/>
                  </a:lnTo>
                  <a:lnTo>
                    <a:pt x="307872" y="346954"/>
                  </a:lnTo>
                  <a:lnTo>
                    <a:pt x="314630" y="358159"/>
                  </a:lnTo>
                  <a:lnTo>
                    <a:pt x="324994" y="365449"/>
                  </a:lnTo>
                  <a:lnTo>
                    <a:pt x="338230" y="368051"/>
                  </a:lnTo>
                  <a:lnTo>
                    <a:pt x="349053" y="366497"/>
                  </a:lnTo>
                  <a:lnTo>
                    <a:pt x="357650" y="362075"/>
                  </a:lnTo>
                  <a:lnTo>
                    <a:pt x="358798" y="360816"/>
                  </a:lnTo>
                  <a:lnTo>
                    <a:pt x="338324" y="360816"/>
                  </a:lnTo>
                  <a:lnTo>
                    <a:pt x="328245" y="358974"/>
                  </a:lnTo>
                  <a:lnTo>
                    <a:pt x="320109" y="353578"/>
                  </a:lnTo>
                  <a:lnTo>
                    <a:pt x="314672" y="344816"/>
                  </a:lnTo>
                  <a:lnTo>
                    <a:pt x="312692" y="332879"/>
                  </a:lnTo>
                  <a:lnTo>
                    <a:pt x="314554" y="321242"/>
                  </a:lnTo>
                  <a:lnTo>
                    <a:pt x="319778" y="312443"/>
                  </a:lnTo>
                  <a:lnTo>
                    <a:pt x="327817" y="306876"/>
                  </a:lnTo>
                  <a:lnTo>
                    <a:pt x="338125" y="304933"/>
                  </a:lnTo>
                  <a:lnTo>
                    <a:pt x="358214" y="304933"/>
                  </a:lnTo>
                  <a:lnTo>
                    <a:pt x="356733" y="303247"/>
                  </a:lnTo>
                  <a:lnTo>
                    <a:pt x="348894" y="299149"/>
                  </a:lnTo>
                  <a:lnTo>
                    <a:pt x="338230" y="297708"/>
                  </a:lnTo>
                  <a:close/>
                </a:path>
                <a:path w="1315720" h="368300">
                  <a:moveTo>
                    <a:pt x="360847" y="344638"/>
                  </a:moveTo>
                  <a:lnTo>
                    <a:pt x="357509" y="351804"/>
                  </a:lnTo>
                  <a:lnTo>
                    <a:pt x="352487" y="356850"/>
                  </a:lnTo>
                  <a:lnTo>
                    <a:pt x="346015" y="359834"/>
                  </a:lnTo>
                  <a:lnTo>
                    <a:pt x="338324" y="360816"/>
                  </a:lnTo>
                  <a:lnTo>
                    <a:pt x="358798" y="360816"/>
                  </a:lnTo>
                  <a:lnTo>
                    <a:pt x="363970" y="355143"/>
                  </a:lnTo>
                  <a:lnTo>
                    <a:pt x="367967" y="346062"/>
                  </a:lnTo>
                  <a:lnTo>
                    <a:pt x="360847" y="344638"/>
                  </a:lnTo>
                  <a:close/>
                </a:path>
                <a:path w="1315720" h="368300">
                  <a:moveTo>
                    <a:pt x="358214" y="304933"/>
                  </a:moveTo>
                  <a:lnTo>
                    <a:pt x="338125" y="304933"/>
                  </a:lnTo>
                  <a:lnTo>
                    <a:pt x="345713" y="305869"/>
                  </a:lnTo>
                  <a:lnTo>
                    <a:pt x="351754" y="308686"/>
                  </a:lnTo>
                  <a:lnTo>
                    <a:pt x="356329" y="313396"/>
                  </a:lnTo>
                  <a:lnTo>
                    <a:pt x="359517" y="320011"/>
                  </a:lnTo>
                  <a:lnTo>
                    <a:pt x="366418" y="318053"/>
                  </a:lnTo>
                  <a:lnTo>
                    <a:pt x="362368" y="309661"/>
                  </a:lnTo>
                  <a:lnTo>
                    <a:pt x="358214" y="304933"/>
                  </a:lnTo>
                  <a:close/>
                </a:path>
                <a:path w="1315720" h="368300">
                  <a:moveTo>
                    <a:pt x="146456" y="306273"/>
                  </a:moveTo>
                  <a:lnTo>
                    <a:pt x="139388" y="306273"/>
                  </a:lnTo>
                  <a:lnTo>
                    <a:pt x="139388" y="366543"/>
                  </a:lnTo>
                  <a:lnTo>
                    <a:pt x="146456" y="366543"/>
                  </a:lnTo>
                  <a:lnTo>
                    <a:pt x="146456" y="306273"/>
                  </a:lnTo>
                  <a:close/>
                </a:path>
                <a:path w="1315720" h="368300">
                  <a:moveTo>
                    <a:pt x="171785" y="299205"/>
                  </a:moveTo>
                  <a:lnTo>
                    <a:pt x="114069" y="299205"/>
                  </a:lnTo>
                  <a:lnTo>
                    <a:pt x="114069" y="306273"/>
                  </a:lnTo>
                  <a:lnTo>
                    <a:pt x="171785" y="306273"/>
                  </a:lnTo>
                  <a:lnTo>
                    <a:pt x="171785" y="299205"/>
                  </a:lnTo>
                  <a:close/>
                </a:path>
                <a:path w="1315720" h="368300">
                  <a:moveTo>
                    <a:pt x="876612" y="297708"/>
                  </a:moveTo>
                  <a:lnTo>
                    <a:pt x="862935" y="300475"/>
                  </a:lnTo>
                  <a:lnTo>
                    <a:pt x="851754" y="308018"/>
                  </a:lnTo>
                  <a:lnTo>
                    <a:pt x="844208" y="319198"/>
                  </a:lnTo>
                  <a:lnTo>
                    <a:pt x="841440" y="332879"/>
                  </a:lnTo>
                  <a:lnTo>
                    <a:pt x="844208" y="346556"/>
                  </a:lnTo>
                  <a:lnTo>
                    <a:pt x="851754" y="357737"/>
                  </a:lnTo>
                  <a:lnTo>
                    <a:pt x="862935" y="365283"/>
                  </a:lnTo>
                  <a:lnTo>
                    <a:pt x="876612" y="368051"/>
                  </a:lnTo>
                  <a:lnTo>
                    <a:pt x="890293" y="365283"/>
                  </a:lnTo>
                  <a:lnTo>
                    <a:pt x="896912" y="360816"/>
                  </a:lnTo>
                  <a:lnTo>
                    <a:pt x="876612" y="360816"/>
                  </a:lnTo>
                  <a:lnTo>
                    <a:pt x="865748" y="358617"/>
                  </a:lnTo>
                  <a:lnTo>
                    <a:pt x="856867" y="352624"/>
                  </a:lnTo>
                  <a:lnTo>
                    <a:pt x="850874" y="343742"/>
                  </a:lnTo>
                  <a:lnTo>
                    <a:pt x="848675" y="332879"/>
                  </a:lnTo>
                  <a:lnTo>
                    <a:pt x="850874" y="322010"/>
                  </a:lnTo>
                  <a:lnTo>
                    <a:pt x="856867" y="313126"/>
                  </a:lnTo>
                  <a:lnTo>
                    <a:pt x="865748" y="307132"/>
                  </a:lnTo>
                  <a:lnTo>
                    <a:pt x="876612" y="304933"/>
                  </a:lnTo>
                  <a:lnTo>
                    <a:pt x="896900" y="304933"/>
                  </a:lnTo>
                  <a:lnTo>
                    <a:pt x="890293" y="300475"/>
                  </a:lnTo>
                  <a:lnTo>
                    <a:pt x="876612" y="297708"/>
                  </a:lnTo>
                  <a:close/>
                </a:path>
                <a:path w="1315720" h="368300">
                  <a:moveTo>
                    <a:pt x="896900" y="304933"/>
                  </a:moveTo>
                  <a:lnTo>
                    <a:pt x="876612" y="304933"/>
                  </a:lnTo>
                  <a:lnTo>
                    <a:pt x="887481" y="307132"/>
                  </a:lnTo>
                  <a:lnTo>
                    <a:pt x="896365" y="313126"/>
                  </a:lnTo>
                  <a:lnTo>
                    <a:pt x="902359" y="322010"/>
                  </a:lnTo>
                  <a:lnTo>
                    <a:pt x="904558" y="332879"/>
                  </a:lnTo>
                  <a:lnTo>
                    <a:pt x="902359" y="343742"/>
                  </a:lnTo>
                  <a:lnTo>
                    <a:pt x="896365" y="352624"/>
                  </a:lnTo>
                  <a:lnTo>
                    <a:pt x="887481" y="358617"/>
                  </a:lnTo>
                  <a:lnTo>
                    <a:pt x="876612" y="360816"/>
                  </a:lnTo>
                  <a:lnTo>
                    <a:pt x="896912" y="360816"/>
                  </a:lnTo>
                  <a:lnTo>
                    <a:pt x="901473" y="357737"/>
                  </a:lnTo>
                  <a:lnTo>
                    <a:pt x="909016" y="346556"/>
                  </a:lnTo>
                  <a:lnTo>
                    <a:pt x="911783" y="332879"/>
                  </a:lnTo>
                  <a:lnTo>
                    <a:pt x="909016" y="319198"/>
                  </a:lnTo>
                  <a:lnTo>
                    <a:pt x="901473" y="308018"/>
                  </a:lnTo>
                  <a:lnTo>
                    <a:pt x="896900" y="304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Freeform: Shape 20">
            <a:extLst>
              <a:ext uri="{FF2B5EF4-FFF2-40B4-BE49-F238E27FC236}">
                <a16:creationId xmlns:a16="http://schemas.microsoft.com/office/drawing/2014/main" id="{E6C7D8AF-F8FE-32C2-5291-F80C41C0BB3F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3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316C071-D7BC-94F2-4EA7-815598202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1960" r="533"/>
          <a:stretch/>
        </p:blipFill>
        <p:spPr>
          <a:xfrm>
            <a:off x="-1900" y="0"/>
            <a:ext cx="20105999" cy="11202321"/>
          </a:xfrm>
          <a:prstGeom prst="rect">
            <a:avLst/>
          </a:prstGeom>
        </p:spPr>
      </p:pic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99CAA-BBEB-F1BB-188F-A900168CB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A23A9C59-7C0A-ED6D-9D85-FBBE2FE804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950" y="2386528"/>
            <a:ext cx="7696200" cy="1395939"/>
          </a:xfrm>
          <a:prstGeom prst="rect">
            <a:avLst/>
          </a:prstGeom>
        </p:spPr>
      </p:pic>
      <p:sp>
        <p:nvSpPr>
          <p:cNvPr id="12" name="object 20">
            <a:extLst>
              <a:ext uri="{FF2B5EF4-FFF2-40B4-BE49-F238E27FC236}">
                <a16:creationId xmlns:a16="http://schemas.microsoft.com/office/drawing/2014/main" id="{7506823E-B16F-1639-8C23-78E42177118D}"/>
              </a:ext>
            </a:extLst>
          </p:cNvPr>
          <p:cNvSpPr/>
          <p:nvPr userDrawn="1"/>
        </p:nvSpPr>
        <p:spPr>
          <a:xfrm>
            <a:off x="18630166" y="10368249"/>
            <a:ext cx="741045" cy="207645"/>
          </a:xfrm>
          <a:custGeom>
            <a:avLst/>
            <a:gdLst/>
            <a:ahLst/>
            <a:cxnLst/>
            <a:rect l="l" t="t" r="r" b="b"/>
            <a:pathLst>
              <a:path w="741044" h="207645">
                <a:moveTo>
                  <a:pt x="342952" y="0"/>
                </a:moveTo>
                <a:lnTo>
                  <a:pt x="269154" y="130624"/>
                </a:lnTo>
                <a:lnTo>
                  <a:pt x="285247" y="130624"/>
                </a:lnTo>
                <a:lnTo>
                  <a:pt x="342952" y="27203"/>
                </a:lnTo>
                <a:lnTo>
                  <a:pt x="358321" y="27203"/>
                </a:lnTo>
                <a:lnTo>
                  <a:pt x="342952" y="0"/>
                </a:lnTo>
                <a:close/>
              </a:path>
              <a:path w="741044" h="207645">
                <a:moveTo>
                  <a:pt x="358321" y="27203"/>
                </a:moveTo>
                <a:lnTo>
                  <a:pt x="342952" y="27203"/>
                </a:lnTo>
                <a:lnTo>
                  <a:pt x="400657" y="130624"/>
                </a:lnTo>
                <a:lnTo>
                  <a:pt x="416751" y="130624"/>
                </a:lnTo>
                <a:lnTo>
                  <a:pt x="358321" y="27203"/>
                </a:lnTo>
                <a:close/>
              </a:path>
              <a:path w="741044" h="207645">
                <a:moveTo>
                  <a:pt x="668073" y="168560"/>
                </a:moveTo>
                <a:lnTo>
                  <a:pt x="643823" y="168560"/>
                </a:lnTo>
                <a:lnTo>
                  <a:pt x="643823" y="206496"/>
                </a:lnTo>
                <a:lnTo>
                  <a:pt x="668073" y="206496"/>
                </a:lnTo>
                <a:lnTo>
                  <a:pt x="668073" y="202517"/>
                </a:lnTo>
                <a:lnTo>
                  <a:pt x="647812" y="202517"/>
                </a:lnTo>
                <a:lnTo>
                  <a:pt x="647812" y="189805"/>
                </a:lnTo>
                <a:lnTo>
                  <a:pt x="666859" y="189805"/>
                </a:lnTo>
                <a:lnTo>
                  <a:pt x="666859" y="185826"/>
                </a:lnTo>
                <a:lnTo>
                  <a:pt x="647812" y="185826"/>
                </a:lnTo>
                <a:lnTo>
                  <a:pt x="647812" y="172539"/>
                </a:lnTo>
                <a:lnTo>
                  <a:pt x="668073" y="172539"/>
                </a:lnTo>
                <a:lnTo>
                  <a:pt x="668073" y="168560"/>
                </a:lnTo>
                <a:close/>
              </a:path>
              <a:path w="741044" h="207645">
                <a:moveTo>
                  <a:pt x="734804" y="168560"/>
                </a:moveTo>
                <a:lnTo>
                  <a:pt x="733307" y="168560"/>
                </a:lnTo>
                <a:lnTo>
                  <a:pt x="733307" y="176539"/>
                </a:lnTo>
                <a:lnTo>
                  <a:pt x="734281" y="176539"/>
                </a:lnTo>
                <a:lnTo>
                  <a:pt x="734281" y="169858"/>
                </a:lnTo>
                <a:lnTo>
                  <a:pt x="735255" y="169858"/>
                </a:lnTo>
                <a:lnTo>
                  <a:pt x="734804" y="168560"/>
                </a:lnTo>
                <a:close/>
              </a:path>
              <a:path w="741044" h="207645">
                <a:moveTo>
                  <a:pt x="735255" y="169858"/>
                </a:moveTo>
                <a:lnTo>
                  <a:pt x="734281" y="169858"/>
                </a:lnTo>
                <a:lnTo>
                  <a:pt x="736616" y="176539"/>
                </a:lnTo>
                <a:lnTo>
                  <a:pt x="737663" y="176539"/>
                </a:lnTo>
                <a:lnTo>
                  <a:pt x="738100" y="175282"/>
                </a:lnTo>
                <a:lnTo>
                  <a:pt x="737139" y="175282"/>
                </a:lnTo>
                <a:lnTo>
                  <a:pt x="735255" y="169858"/>
                </a:lnTo>
                <a:close/>
              </a:path>
              <a:path w="741044" h="207645">
                <a:moveTo>
                  <a:pt x="740972" y="169858"/>
                </a:moveTo>
                <a:lnTo>
                  <a:pt x="739987" y="169858"/>
                </a:lnTo>
                <a:lnTo>
                  <a:pt x="739987" y="176539"/>
                </a:lnTo>
                <a:lnTo>
                  <a:pt x="740972" y="176539"/>
                </a:lnTo>
                <a:lnTo>
                  <a:pt x="740972" y="169858"/>
                </a:lnTo>
                <a:close/>
              </a:path>
              <a:path w="741044" h="207645">
                <a:moveTo>
                  <a:pt x="740972" y="168560"/>
                </a:moveTo>
                <a:lnTo>
                  <a:pt x="739485" y="168560"/>
                </a:lnTo>
                <a:lnTo>
                  <a:pt x="737139" y="175282"/>
                </a:lnTo>
                <a:lnTo>
                  <a:pt x="738100" y="175282"/>
                </a:lnTo>
                <a:lnTo>
                  <a:pt x="739987" y="169858"/>
                </a:lnTo>
                <a:lnTo>
                  <a:pt x="740972" y="169858"/>
                </a:lnTo>
                <a:lnTo>
                  <a:pt x="740972" y="168560"/>
                </a:lnTo>
                <a:close/>
              </a:path>
              <a:path w="741044" h="207645">
                <a:moveTo>
                  <a:pt x="729674" y="169492"/>
                </a:moveTo>
                <a:lnTo>
                  <a:pt x="728700" y="169492"/>
                </a:lnTo>
                <a:lnTo>
                  <a:pt x="728700" y="176539"/>
                </a:lnTo>
                <a:lnTo>
                  <a:pt x="729674" y="176539"/>
                </a:lnTo>
                <a:lnTo>
                  <a:pt x="729674" y="169492"/>
                </a:lnTo>
                <a:close/>
              </a:path>
              <a:path w="741044" h="207645">
                <a:moveTo>
                  <a:pt x="732187" y="168560"/>
                </a:moveTo>
                <a:lnTo>
                  <a:pt x="726197" y="168560"/>
                </a:lnTo>
                <a:lnTo>
                  <a:pt x="726197" y="169492"/>
                </a:lnTo>
                <a:lnTo>
                  <a:pt x="732187" y="169492"/>
                </a:lnTo>
                <a:lnTo>
                  <a:pt x="732187" y="168560"/>
                </a:lnTo>
                <a:close/>
              </a:path>
              <a:path w="741044" h="207645">
                <a:moveTo>
                  <a:pt x="78029" y="4952"/>
                </a:moveTo>
                <a:lnTo>
                  <a:pt x="0" y="4952"/>
                </a:lnTo>
                <a:lnTo>
                  <a:pt x="0" y="18732"/>
                </a:lnTo>
                <a:lnTo>
                  <a:pt x="64259" y="18732"/>
                </a:lnTo>
                <a:lnTo>
                  <a:pt x="64259" y="130624"/>
                </a:lnTo>
                <a:lnTo>
                  <a:pt x="78029" y="130624"/>
                </a:lnTo>
                <a:lnTo>
                  <a:pt x="78029" y="4952"/>
                </a:lnTo>
                <a:close/>
              </a:path>
              <a:path w="741044" h="207645">
                <a:moveTo>
                  <a:pt x="193700" y="4952"/>
                </a:moveTo>
                <a:lnTo>
                  <a:pt x="133629" y="4952"/>
                </a:lnTo>
                <a:lnTo>
                  <a:pt x="133629" y="18732"/>
                </a:lnTo>
                <a:lnTo>
                  <a:pt x="193700" y="18732"/>
                </a:lnTo>
                <a:lnTo>
                  <a:pt x="202513" y="20712"/>
                </a:lnTo>
                <a:lnTo>
                  <a:pt x="209437" y="26009"/>
                </a:lnTo>
                <a:lnTo>
                  <a:pt x="213963" y="33663"/>
                </a:lnTo>
                <a:lnTo>
                  <a:pt x="215585" y="42710"/>
                </a:lnTo>
                <a:lnTo>
                  <a:pt x="214109" y="51730"/>
                </a:lnTo>
                <a:lnTo>
                  <a:pt x="209934" y="59160"/>
                </a:lnTo>
                <a:lnTo>
                  <a:pt x="203441" y="64202"/>
                </a:lnTo>
                <a:lnTo>
                  <a:pt x="195009" y="66060"/>
                </a:lnTo>
                <a:lnTo>
                  <a:pt x="151597" y="66060"/>
                </a:lnTo>
                <a:lnTo>
                  <a:pt x="203124" y="130624"/>
                </a:lnTo>
                <a:lnTo>
                  <a:pt x="220967" y="130624"/>
                </a:lnTo>
                <a:lnTo>
                  <a:pt x="180182" y="79830"/>
                </a:lnTo>
                <a:lnTo>
                  <a:pt x="192706" y="79830"/>
                </a:lnTo>
                <a:lnTo>
                  <a:pt x="208153" y="76943"/>
                </a:lnTo>
                <a:lnTo>
                  <a:pt x="219667" y="69033"/>
                </a:lnTo>
                <a:lnTo>
                  <a:pt x="226860" y="57226"/>
                </a:lnTo>
                <a:lnTo>
                  <a:pt x="229343" y="42647"/>
                </a:lnTo>
                <a:lnTo>
                  <a:pt x="226538" y="27989"/>
                </a:lnTo>
                <a:lnTo>
                  <a:pt x="218892" y="16006"/>
                </a:lnTo>
                <a:lnTo>
                  <a:pt x="207561" y="7919"/>
                </a:lnTo>
                <a:lnTo>
                  <a:pt x="193700" y="4952"/>
                </a:lnTo>
                <a:close/>
              </a:path>
              <a:path w="741044" h="207645">
                <a:moveTo>
                  <a:pt x="498762" y="32595"/>
                </a:moveTo>
                <a:lnTo>
                  <a:pt x="478927" y="32595"/>
                </a:lnTo>
                <a:lnTo>
                  <a:pt x="585092" y="135587"/>
                </a:lnTo>
                <a:lnTo>
                  <a:pt x="585092" y="102981"/>
                </a:lnTo>
                <a:lnTo>
                  <a:pt x="571322" y="102981"/>
                </a:lnTo>
                <a:lnTo>
                  <a:pt x="498762" y="32595"/>
                </a:lnTo>
                <a:close/>
              </a:path>
              <a:path w="741044" h="207645">
                <a:moveTo>
                  <a:pt x="465158" y="0"/>
                </a:moveTo>
                <a:lnTo>
                  <a:pt x="465158" y="130624"/>
                </a:lnTo>
                <a:lnTo>
                  <a:pt x="478927" y="130624"/>
                </a:lnTo>
                <a:lnTo>
                  <a:pt x="478927" y="32595"/>
                </a:lnTo>
                <a:lnTo>
                  <a:pt x="498762" y="32595"/>
                </a:lnTo>
                <a:lnTo>
                  <a:pt x="465158" y="0"/>
                </a:lnTo>
                <a:close/>
              </a:path>
              <a:path w="741044" h="207645">
                <a:moveTo>
                  <a:pt x="585092" y="4952"/>
                </a:moveTo>
                <a:lnTo>
                  <a:pt x="571322" y="4952"/>
                </a:lnTo>
                <a:lnTo>
                  <a:pt x="571322" y="102981"/>
                </a:lnTo>
                <a:lnTo>
                  <a:pt x="585092" y="102981"/>
                </a:lnTo>
                <a:lnTo>
                  <a:pt x="585092" y="4952"/>
                </a:lnTo>
                <a:close/>
              </a:path>
              <a:path w="741044" h="207645">
                <a:moveTo>
                  <a:pt x="700722" y="60909"/>
                </a:moveTo>
                <a:lnTo>
                  <a:pt x="640682" y="60909"/>
                </a:lnTo>
                <a:lnTo>
                  <a:pt x="640682" y="74678"/>
                </a:lnTo>
                <a:lnTo>
                  <a:pt x="700722" y="74678"/>
                </a:lnTo>
                <a:lnTo>
                  <a:pt x="700722" y="60909"/>
                </a:lnTo>
                <a:close/>
              </a:path>
              <a:path w="741044" h="207645">
                <a:moveTo>
                  <a:pt x="721265" y="116855"/>
                </a:moveTo>
                <a:lnTo>
                  <a:pt x="640682" y="116855"/>
                </a:lnTo>
                <a:lnTo>
                  <a:pt x="640682" y="130624"/>
                </a:lnTo>
                <a:lnTo>
                  <a:pt x="721265" y="130624"/>
                </a:lnTo>
                <a:lnTo>
                  <a:pt x="721265" y="116855"/>
                </a:lnTo>
                <a:close/>
              </a:path>
              <a:path w="741044" h="207645">
                <a:moveTo>
                  <a:pt x="721265" y="4952"/>
                </a:moveTo>
                <a:lnTo>
                  <a:pt x="640682" y="4952"/>
                </a:lnTo>
                <a:lnTo>
                  <a:pt x="640682" y="18721"/>
                </a:lnTo>
                <a:lnTo>
                  <a:pt x="721265" y="18721"/>
                </a:lnTo>
                <a:lnTo>
                  <a:pt x="721265" y="4952"/>
                </a:lnTo>
                <a:close/>
              </a:path>
              <a:path w="741044" h="207645">
                <a:moveTo>
                  <a:pt x="611709" y="168560"/>
                </a:moveTo>
                <a:lnTo>
                  <a:pt x="607730" y="168560"/>
                </a:lnTo>
                <a:lnTo>
                  <a:pt x="607730" y="206496"/>
                </a:lnTo>
                <a:lnTo>
                  <a:pt x="611709" y="206496"/>
                </a:lnTo>
                <a:lnTo>
                  <a:pt x="611709" y="168560"/>
                </a:lnTo>
                <a:close/>
              </a:path>
              <a:path w="741044" h="207645">
                <a:moveTo>
                  <a:pt x="565260" y="167712"/>
                </a:moveTo>
                <a:lnTo>
                  <a:pt x="558569" y="167712"/>
                </a:lnTo>
                <a:lnTo>
                  <a:pt x="550748" y="169272"/>
                </a:lnTo>
                <a:lnTo>
                  <a:pt x="544353" y="173523"/>
                </a:lnTo>
                <a:lnTo>
                  <a:pt x="540038" y="179824"/>
                </a:lnTo>
                <a:lnTo>
                  <a:pt x="538454" y="187533"/>
                </a:lnTo>
                <a:lnTo>
                  <a:pt x="540038" y="195236"/>
                </a:lnTo>
                <a:lnTo>
                  <a:pt x="544353" y="201534"/>
                </a:lnTo>
                <a:lnTo>
                  <a:pt x="550748" y="205784"/>
                </a:lnTo>
                <a:lnTo>
                  <a:pt x="558569" y="207344"/>
                </a:lnTo>
                <a:lnTo>
                  <a:pt x="566115" y="206032"/>
                </a:lnTo>
                <a:lnTo>
                  <a:pt x="570464" y="203271"/>
                </a:lnTo>
                <a:lnTo>
                  <a:pt x="549763" y="203271"/>
                </a:lnTo>
                <a:lnTo>
                  <a:pt x="542527" y="196213"/>
                </a:lnTo>
                <a:lnTo>
                  <a:pt x="542527" y="178853"/>
                </a:lnTo>
                <a:lnTo>
                  <a:pt x="549763" y="171785"/>
                </a:lnTo>
                <a:lnTo>
                  <a:pt x="572053" y="171785"/>
                </a:lnTo>
                <a:lnTo>
                  <a:pt x="571500" y="170979"/>
                </a:lnTo>
                <a:lnTo>
                  <a:pt x="565260" y="167712"/>
                </a:lnTo>
                <a:close/>
              </a:path>
              <a:path w="741044" h="207645">
                <a:moveTo>
                  <a:pt x="577040" y="187125"/>
                </a:moveTo>
                <a:lnTo>
                  <a:pt x="561658" y="187125"/>
                </a:lnTo>
                <a:lnTo>
                  <a:pt x="561658" y="191198"/>
                </a:lnTo>
                <a:lnTo>
                  <a:pt x="572799" y="191198"/>
                </a:lnTo>
                <a:lnTo>
                  <a:pt x="571993" y="198695"/>
                </a:lnTo>
                <a:lnTo>
                  <a:pt x="566705" y="203271"/>
                </a:lnTo>
                <a:lnTo>
                  <a:pt x="570464" y="203271"/>
                </a:lnTo>
                <a:lnTo>
                  <a:pt x="571947" y="202330"/>
                </a:lnTo>
                <a:lnTo>
                  <a:pt x="575707" y="196588"/>
                </a:lnTo>
                <a:lnTo>
                  <a:pt x="577040" y="189156"/>
                </a:lnTo>
                <a:lnTo>
                  <a:pt x="577040" y="187125"/>
                </a:lnTo>
                <a:close/>
              </a:path>
              <a:path w="741044" h="207645">
                <a:moveTo>
                  <a:pt x="572053" y="171785"/>
                </a:moveTo>
                <a:lnTo>
                  <a:pt x="563888" y="171785"/>
                </a:lnTo>
                <a:lnTo>
                  <a:pt x="568841" y="174382"/>
                </a:lnTo>
                <a:lnTo>
                  <a:pt x="571825" y="178727"/>
                </a:lnTo>
                <a:lnTo>
                  <a:pt x="575249" y="176444"/>
                </a:lnTo>
                <a:lnTo>
                  <a:pt x="572053" y="171785"/>
                </a:lnTo>
                <a:close/>
              </a:path>
              <a:path w="741044" h="207645">
                <a:moveTo>
                  <a:pt x="377203" y="167712"/>
                </a:moveTo>
                <a:lnTo>
                  <a:pt x="369500" y="169272"/>
                </a:lnTo>
                <a:lnTo>
                  <a:pt x="363202" y="173523"/>
                </a:lnTo>
                <a:lnTo>
                  <a:pt x="358951" y="179824"/>
                </a:lnTo>
                <a:lnTo>
                  <a:pt x="357392" y="187533"/>
                </a:lnTo>
                <a:lnTo>
                  <a:pt x="358951" y="195236"/>
                </a:lnTo>
                <a:lnTo>
                  <a:pt x="363202" y="201534"/>
                </a:lnTo>
                <a:lnTo>
                  <a:pt x="369500" y="205784"/>
                </a:lnTo>
                <a:lnTo>
                  <a:pt x="377203" y="207344"/>
                </a:lnTo>
                <a:lnTo>
                  <a:pt x="384912" y="205784"/>
                </a:lnTo>
                <a:lnTo>
                  <a:pt x="388638" y="203271"/>
                </a:lnTo>
                <a:lnTo>
                  <a:pt x="368533" y="203271"/>
                </a:lnTo>
                <a:lnTo>
                  <a:pt x="361465" y="196213"/>
                </a:lnTo>
                <a:lnTo>
                  <a:pt x="361465" y="178853"/>
                </a:lnTo>
                <a:lnTo>
                  <a:pt x="368533" y="171785"/>
                </a:lnTo>
                <a:lnTo>
                  <a:pt x="388637" y="171785"/>
                </a:lnTo>
                <a:lnTo>
                  <a:pt x="384912" y="169272"/>
                </a:lnTo>
                <a:lnTo>
                  <a:pt x="377203" y="167712"/>
                </a:lnTo>
                <a:close/>
              </a:path>
              <a:path w="741044" h="207645">
                <a:moveTo>
                  <a:pt x="388637" y="171785"/>
                </a:moveTo>
                <a:lnTo>
                  <a:pt x="385894" y="171785"/>
                </a:lnTo>
                <a:lnTo>
                  <a:pt x="392951" y="178853"/>
                </a:lnTo>
                <a:lnTo>
                  <a:pt x="392951" y="196213"/>
                </a:lnTo>
                <a:lnTo>
                  <a:pt x="385894" y="203271"/>
                </a:lnTo>
                <a:lnTo>
                  <a:pt x="388638" y="203271"/>
                </a:lnTo>
                <a:lnTo>
                  <a:pt x="391213" y="201534"/>
                </a:lnTo>
                <a:lnTo>
                  <a:pt x="395464" y="195236"/>
                </a:lnTo>
                <a:lnTo>
                  <a:pt x="397024" y="187533"/>
                </a:lnTo>
                <a:lnTo>
                  <a:pt x="395464" y="179824"/>
                </a:lnTo>
                <a:lnTo>
                  <a:pt x="391213" y="173523"/>
                </a:lnTo>
                <a:lnTo>
                  <a:pt x="388637" y="171785"/>
                </a:lnTo>
                <a:close/>
              </a:path>
              <a:path w="741044" h="207645">
                <a:moveTo>
                  <a:pt x="305564" y="177512"/>
                </a:moveTo>
                <a:lnTo>
                  <a:pt x="299990" y="177512"/>
                </a:lnTo>
                <a:lnTo>
                  <a:pt x="329078" y="207344"/>
                </a:lnTo>
                <a:lnTo>
                  <a:pt x="329078" y="197543"/>
                </a:lnTo>
                <a:lnTo>
                  <a:pt x="325089" y="197543"/>
                </a:lnTo>
                <a:lnTo>
                  <a:pt x="305564" y="177512"/>
                </a:lnTo>
                <a:close/>
              </a:path>
              <a:path w="741044" h="207645">
                <a:moveTo>
                  <a:pt x="296011" y="167712"/>
                </a:moveTo>
                <a:lnTo>
                  <a:pt x="296011" y="206496"/>
                </a:lnTo>
                <a:lnTo>
                  <a:pt x="299990" y="206496"/>
                </a:lnTo>
                <a:lnTo>
                  <a:pt x="299990" y="177512"/>
                </a:lnTo>
                <a:lnTo>
                  <a:pt x="305564" y="177512"/>
                </a:lnTo>
                <a:lnTo>
                  <a:pt x="296011" y="167712"/>
                </a:lnTo>
                <a:close/>
              </a:path>
              <a:path w="741044" h="207645">
                <a:moveTo>
                  <a:pt x="329078" y="168560"/>
                </a:moveTo>
                <a:lnTo>
                  <a:pt x="325089" y="168560"/>
                </a:lnTo>
                <a:lnTo>
                  <a:pt x="325089" y="197543"/>
                </a:lnTo>
                <a:lnTo>
                  <a:pt x="329078" y="197543"/>
                </a:lnTo>
                <a:lnTo>
                  <a:pt x="329078" y="168560"/>
                </a:lnTo>
                <a:close/>
              </a:path>
              <a:path w="741044" h="207645">
                <a:moveTo>
                  <a:pt x="146749" y="168560"/>
                </a:moveTo>
                <a:lnTo>
                  <a:pt x="122498" y="168560"/>
                </a:lnTo>
                <a:lnTo>
                  <a:pt x="122498" y="206496"/>
                </a:lnTo>
                <a:lnTo>
                  <a:pt x="146749" y="206496"/>
                </a:lnTo>
                <a:lnTo>
                  <a:pt x="146749" y="202517"/>
                </a:lnTo>
                <a:lnTo>
                  <a:pt x="126488" y="202517"/>
                </a:lnTo>
                <a:lnTo>
                  <a:pt x="126488" y="189805"/>
                </a:lnTo>
                <a:lnTo>
                  <a:pt x="145534" y="189805"/>
                </a:lnTo>
                <a:lnTo>
                  <a:pt x="145534" y="185826"/>
                </a:lnTo>
                <a:lnTo>
                  <a:pt x="126488" y="185826"/>
                </a:lnTo>
                <a:lnTo>
                  <a:pt x="126488" y="172539"/>
                </a:lnTo>
                <a:lnTo>
                  <a:pt x="146749" y="172539"/>
                </a:lnTo>
                <a:lnTo>
                  <a:pt x="146749" y="168560"/>
                </a:lnTo>
                <a:close/>
              </a:path>
              <a:path w="741044" h="207645">
                <a:moveTo>
                  <a:pt x="696523" y="195679"/>
                </a:moveTo>
                <a:lnTo>
                  <a:pt x="692628" y="197386"/>
                </a:lnTo>
                <a:lnTo>
                  <a:pt x="694680" y="203417"/>
                </a:lnTo>
                <a:lnTo>
                  <a:pt x="699947" y="207344"/>
                </a:lnTo>
                <a:lnTo>
                  <a:pt x="715632" y="207344"/>
                </a:lnTo>
                <a:lnTo>
                  <a:pt x="720857" y="203323"/>
                </a:lnTo>
                <a:lnTo>
                  <a:pt x="702313" y="203323"/>
                </a:lnTo>
                <a:lnTo>
                  <a:pt x="698470" y="200789"/>
                </a:lnTo>
                <a:lnTo>
                  <a:pt x="696523" y="195679"/>
                </a:lnTo>
                <a:close/>
              </a:path>
              <a:path w="741044" h="207645">
                <a:moveTo>
                  <a:pt x="713894" y="167712"/>
                </a:moveTo>
                <a:lnTo>
                  <a:pt x="699057" y="167712"/>
                </a:lnTo>
                <a:lnTo>
                  <a:pt x="693947" y="171994"/>
                </a:lnTo>
                <a:lnTo>
                  <a:pt x="693947" y="184434"/>
                </a:lnTo>
                <a:lnTo>
                  <a:pt x="698785" y="186601"/>
                </a:lnTo>
                <a:lnTo>
                  <a:pt x="714585" y="191397"/>
                </a:lnTo>
                <a:lnTo>
                  <a:pt x="716690" y="193261"/>
                </a:lnTo>
                <a:lnTo>
                  <a:pt x="716690" y="201051"/>
                </a:lnTo>
                <a:lnTo>
                  <a:pt x="713056" y="203323"/>
                </a:lnTo>
                <a:lnTo>
                  <a:pt x="720857" y="203323"/>
                </a:lnTo>
                <a:lnTo>
                  <a:pt x="721265" y="203009"/>
                </a:lnTo>
                <a:lnTo>
                  <a:pt x="721265" y="190214"/>
                </a:lnTo>
                <a:lnTo>
                  <a:pt x="716637" y="187638"/>
                </a:lnTo>
                <a:lnTo>
                  <a:pt x="701161" y="182884"/>
                </a:lnTo>
                <a:lnTo>
                  <a:pt x="698523" y="181544"/>
                </a:lnTo>
                <a:lnTo>
                  <a:pt x="698523" y="174214"/>
                </a:lnTo>
                <a:lnTo>
                  <a:pt x="701476" y="171848"/>
                </a:lnTo>
                <a:lnTo>
                  <a:pt x="718382" y="171848"/>
                </a:lnTo>
                <a:lnTo>
                  <a:pt x="718208" y="171429"/>
                </a:lnTo>
                <a:lnTo>
                  <a:pt x="713894" y="167712"/>
                </a:lnTo>
                <a:close/>
              </a:path>
              <a:path w="741044" h="207645">
                <a:moveTo>
                  <a:pt x="718382" y="171848"/>
                </a:moveTo>
                <a:lnTo>
                  <a:pt x="711056" y="171848"/>
                </a:lnTo>
                <a:lnTo>
                  <a:pt x="714418" y="173701"/>
                </a:lnTo>
                <a:lnTo>
                  <a:pt x="716533" y="178287"/>
                </a:lnTo>
                <a:lnTo>
                  <a:pt x="720218" y="176277"/>
                </a:lnTo>
                <a:lnTo>
                  <a:pt x="718382" y="171848"/>
                </a:lnTo>
                <a:close/>
              </a:path>
              <a:path w="741044" h="207645">
                <a:moveTo>
                  <a:pt x="430709" y="168560"/>
                </a:moveTo>
                <a:lnTo>
                  <a:pt x="426719" y="168560"/>
                </a:lnTo>
                <a:lnTo>
                  <a:pt x="426719" y="206496"/>
                </a:lnTo>
                <a:lnTo>
                  <a:pt x="452551" y="206496"/>
                </a:lnTo>
                <a:lnTo>
                  <a:pt x="452551" y="202517"/>
                </a:lnTo>
                <a:lnTo>
                  <a:pt x="430709" y="202517"/>
                </a:lnTo>
                <a:lnTo>
                  <a:pt x="430709" y="168560"/>
                </a:lnTo>
                <a:close/>
              </a:path>
              <a:path w="741044" h="207645">
                <a:moveTo>
                  <a:pt x="238589" y="168560"/>
                </a:moveTo>
                <a:lnTo>
                  <a:pt x="234600" y="168560"/>
                </a:lnTo>
                <a:lnTo>
                  <a:pt x="234600" y="206496"/>
                </a:lnTo>
                <a:lnTo>
                  <a:pt x="238589" y="206496"/>
                </a:lnTo>
                <a:lnTo>
                  <a:pt x="238589" y="188214"/>
                </a:lnTo>
                <a:lnTo>
                  <a:pt x="265510" y="188214"/>
                </a:lnTo>
                <a:lnTo>
                  <a:pt x="265510" y="184235"/>
                </a:lnTo>
                <a:lnTo>
                  <a:pt x="238589" y="184235"/>
                </a:lnTo>
                <a:lnTo>
                  <a:pt x="238589" y="168560"/>
                </a:lnTo>
                <a:close/>
              </a:path>
              <a:path w="741044" h="207645">
                <a:moveTo>
                  <a:pt x="265510" y="188214"/>
                </a:moveTo>
                <a:lnTo>
                  <a:pt x="261531" y="188214"/>
                </a:lnTo>
                <a:lnTo>
                  <a:pt x="261531" y="206496"/>
                </a:lnTo>
                <a:lnTo>
                  <a:pt x="265510" y="206496"/>
                </a:lnTo>
                <a:lnTo>
                  <a:pt x="265510" y="188214"/>
                </a:lnTo>
                <a:close/>
              </a:path>
              <a:path w="741044" h="207645">
                <a:moveTo>
                  <a:pt x="265510" y="168560"/>
                </a:moveTo>
                <a:lnTo>
                  <a:pt x="261531" y="168560"/>
                </a:lnTo>
                <a:lnTo>
                  <a:pt x="261531" y="184235"/>
                </a:lnTo>
                <a:lnTo>
                  <a:pt x="265510" y="184235"/>
                </a:lnTo>
                <a:lnTo>
                  <a:pt x="265510" y="168560"/>
                </a:lnTo>
                <a:close/>
              </a:path>
              <a:path w="741044" h="207645">
                <a:moveTo>
                  <a:pt x="199774" y="167712"/>
                </a:moveTo>
                <a:lnTo>
                  <a:pt x="190549" y="167712"/>
                </a:lnTo>
                <a:lnTo>
                  <a:pt x="183075" y="169107"/>
                </a:lnTo>
                <a:lnTo>
                  <a:pt x="177239" y="173071"/>
                </a:lnTo>
                <a:lnTo>
                  <a:pt x="173443" y="179272"/>
                </a:lnTo>
                <a:lnTo>
                  <a:pt x="172089" y="187376"/>
                </a:lnTo>
                <a:lnTo>
                  <a:pt x="173449" y="195461"/>
                </a:lnTo>
                <a:lnTo>
                  <a:pt x="177255" y="201773"/>
                </a:lnTo>
                <a:lnTo>
                  <a:pt x="183092" y="205879"/>
                </a:lnTo>
                <a:lnTo>
                  <a:pt x="190549" y="207344"/>
                </a:lnTo>
                <a:lnTo>
                  <a:pt x="199501" y="207344"/>
                </a:lnTo>
                <a:lnTo>
                  <a:pt x="204278" y="203271"/>
                </a:lnTo>
                <a:lnTo>
                  <a:pt x="182497" y="203271"/>
                </a:lnTo>
                <a:lnTo>
                  <a:pt x="176162" y="197648"/>
                </a:lnTo>
                <a:lnTo>
                  <a:pt x="176162" y="177816"/>
                </a:lnTo>
                <a:lnTo>
                  <a:pt x="182025" y="171785"/>
                </a:lnTo>
                <a:lnTo>
                  <a:pt x="203439" y="171785"/>
                </a:lnTo>
                <a:lnTo>
                  <a:pt x="199774" y="167712"/>
                </a:lnTo>
                <a:close/>
              </a:path>
              <a:path w="741044" h="207645">
                <a:moveTo>
                  <a:pt x="203292" y="194151"/>
                </a:moveTo>
                <a:lnTo>
                  <a:pt x="201470" y="200349"/>
                </a:lnTo>
                <a:lnTo>
                  <a:pt x="196779" y="203271"/>
                </a:lnTo>
                <a:lnTo>
                  <a:pt x="204278" y="203271"/>
                </a:lnTo>
                <a:lnTo>
                  <a:pt x="205187" y="202496"/>
                </a:lnTo>
                <a:lnTo>
                  <a:pt x="207302" y="194957"/>
                </a:lnTo>
                <a:lnTo>
                  <a:pt x="203292" y="194151"/>
                </a:lnTo>
                <a:close/>
              </a:path>
              <a:path w="741044" h="207645">
                <a:moveTo>
                  <a:pt x="203439" y="171785"/>
                </a:moveTo>
                <a:lnTo>
                  <a:pt x="196789" y="171785"/>
                </a:lnTo>
                <a:lnTo>
                  <a:pt x="200643" y="174591"/>
                </a:lnTo>
                <a:lnTo>
                  <a:pt x="202538" y="180287"/>
                </a:lnTo>
                <a:lnTo>
                  <a:pt x="206433" y="179177"/>
                </a:lnTo>
                <a:lnTo>
                  <a:pt x="203826" y="172214"/>
                </a:lnTo>
                <a:lnTo>
                  <a:pt x="203439" y="171785"/>
                </a:lnTo>
                <a:close/>
              </a:path>
              <a:path w="741044" h="207645">
                <a:moveTo>
                  <a:pt x="82510" y="172539"/>
                </a:moveTo>
                <a:lnTo>
                  <a:pt x="78521" y="172539"/>
                </a:lnTo>
                <a:lnTo>
                  <a:pt x="78521" y="206496"/>
                </a:lnTo>
                <a:lnTo>
                  <a:pt x="82510" y="206496"/>
                </a:lnTo>
                <a:lnTo>
                  <a:pt x="82510" y="172539"/>
                </a:lnTo>
                <a:close/>
              </a:path>
              <a:path w="741044" h="207645">
                <a:moveTo>
                  <a:pt x="96771" y="168560"/>
                </a:moveTo>
                <a:lnTo>
                  <a:pt x="64259" y="168560"/>
                </a:lnTo>
                <a:lnTo>
                  <a:pt x="64259" y="172539"/>
                </a:lnTo>
                <a:lnTo>
                  <a:pt x="96771" y="172539"/>
                </a:lnTo>
                <a:lnTo>
                  <a:pt x="96771" y="168560"/>
                </a:lnTo>
                <a:close/>
              </a:path>
              <a:path w="741044" h="207645">
                <a:moveTo>
                  <a:pt x="493859" y="167712"/>
                </a:moveTo>
                <a:lnTo>
                  <a:pt x="486150" y="169272"/>
                </a:lnTo>
                <a:lnTo>
                  <a:pt x="479849" y="173523"/>
                </a:lnTo>
                <a:lnTo>
                  <a:pt x="475597" y="179824"/>
                </a:lnTo>
                <a:lnTo>
                  <a:pt x="474037" y="187533"/>
                </a:lnTo>
                <a:lnTo>
                  <a:pt x="475597" y="195236"/>
                </a:lnTo>
                <a:lnTo>
                  <a:pt x="479849" y="201534"/>
                </a:lnTo>
                <a:lnTo>
                  <a:pt x="486150" y="205784"/>
                </a:lnTo>
                <a:lnTo>
                  <a:pt x="493859" y="207344"/>
                </a:lnTo>
                <a:lnTo>
                  <a:pt x="501562" y="205784"/>
                </a:lnTo>
                <a:lnTo>
                  <a:pt x="505286" y="203271"/>
                </a:lnTo>
                <a:lnTo>
                  <a:pt x="485178" y="203271"/>
                </a:lnTo>
                <a:lnTo>
                  <a:pt x="478111" y="196213"/>
                </a:lnTo>
                <a:lnTo>
                  <a:pt x="478111" y="178853"/>
                </a:lnTo>
                <a:lnTo>
                  <a:pt x="485178" y="171785"/>
                </a:lnTo>
                <a:lnTo>
                  <a:pt x="505285" y="171785"/>
                </a:lnTo>
                <a:lnTo>
                  <a:pt x="501562" y="169272"/>
                </a:lnTo>
                <a:lnTo>
                  <a:pt x="493859" y="167712"/>
                </a:lnTo>
                <a:close/>
              </a:path>
              <a:path w="741044" h="207645">
                <a:moveTo>
                  <a:pt x="505285" y="171785"/>
                </a:moveTo>
                <a:lnTo>
                  <a:pt x="502539" y="171785"/>
                </a:lnTo>
                <a:lnTo>
                  <a:pt x="509597" y="178853"/>
                </a:lnTo>
                <a:lnTo>
                  <a:pt x="509597" y="196213"/>
                </a:lnTo>
                <a:lnTo>
                  <a:pt x="502539" y="203271"/>
                </a:lnTo>
                <a:lnTo>
                  <a:pt x="505286" y="203271"/>
                </a:lnTo>
                <a:lnTo>
                  <a:pt x="507860" y="201534"/>
                </a:lnTo>
                <a:lnTo>
                  <a:pt x="512110" y="195236"/>
                </a:lnTo>
                <a:lnTo>
                  <a:pt x="513670" y="187533"/>
                </a:lnTo>
                <a:lnTo>
                  <a:pt x="512110" y="179824"/>
                </a:lnTo>
                <a:lnTo>
                  <a:pt x="507860" y="173523"/>
                </a:lnTo>
                <a:lnTo>
                  <a:pt x="505285" y="17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719267E-3657-9234-6D5B-EFBC9286E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9600" y="7526883"/>
            <a:ext cx="11201400" cy="307777"/>
          </a:xfrm>
        </p:spPr>
        <p:txBody>
          <a:bodyPr/>
          <a:lstStyle>
            <a:lvl1pPr algn="ctr">
              <a:defRPr sz="2000" spc="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DAF7B0E4-EC4C-E12C-72CA-2875DC1D9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5205" y="10482263"/>
            <a:ext cx="6784975" cy="601662"/>
          </a:xfrm>
        </p:spPr>
        <p:txBody>
          <a:bodyPr/>
          <a:lstStyle/>
          <a:p>
            <a:r>
              <a:rPr lang="en-GB" kern="1200" dirty="0">
                <a:solidFill>
                  <a:schemeClr val="bg1"/>
                </a:solidFill>
                <a:ea typeface="+mn-ea"/>
              </a:rPr>
              <a:t>© 2024 </a:t>
            </a:r>
            <a:r>
              <a:rPr lang="en-BE" kern="1200" dirty="0">
                <a:solidFill>
                  <a:srgbClr val="0098D7"/>
                </a:solidFill>
                <a:ea typeface="+mn-ea"/>
              </a:rPr>
              <a:t>I </a:t>
            </a:r>
            <a:r>
              <a:rPr lang="en-GB" kern="1200" dirty="0">
                <a:solidFill>
                  <a:schemeClr val="bg1"/>
                </a:solidFill>
                <a:ea typeface="+mn-ea"/>
              </a:rPr>
              <a:t>Thermo King Europe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8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p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D90422FC-3727-7063-8B3D-86BD2C064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1526" r="1792" b="2343"/>
          <a:stretch/>
        </p:blipFill>
        <p:spPr>
          <a:xfrm>
            <a:off x="0" y="0"/>
            <a:ext cx="20104100" cy="11214016"/>
          </a:xfrm>
          <a:prstGeom prst="rect">
            <a:avLst/>
          </a:prstGeom>
        </p:spPr>
      </p:pic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99CAA-BBEB-F1BB-188F-A900168CB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194D1-E86C-9176-DF7F-17727473C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4860000"/>
            <a:ext cx="18191650" cy="677108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 sz="28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bg1"/>
                </a:solidFill>
              </a:defRPr>
            </a:lvl4pPr>
            <a:lvl5pPr algn="ctr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6886FFA2-2C3E-1BBA-5F2C-26E65DFF5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82" b="-38782"/>
          <a:stretch/>
        </p:blipFill>
        <p:spPr>
          <a:xfrm>
            <a:off x="16164000" y="320400"/>
            <a:ext cx="3581400" cy="11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ue prop">
    <p:bg>
      <p:bgPr>
        <a:solidFill>
          <a:srgbClr val="E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99CAA-BBEB-F1BB-188F-A900168CB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0" y="625475"/>
            <a:ext cx="2911342" cy="41170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194D1-E86C-9176-DF7F-17727473C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4860000"/>
            <a:ext cx="18191650" cy="677108"/>
          </a:xfrm>
        </p:spPr>
        <p:txBody>
          <a:bodyPr/>
          <a:lstStyle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 sz="28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bg1"/>
                </a:solidFill>
              </a:defRPr>
            </a:lvl4pPr>
            <a:lvl5pPr algn="ctr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EB41CF53-1155-027C-5D09-935044E84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28" b="-46028"/>
          <a:stretch/>
        </p:blipFill>
        <p:spPr>
          <a:xfrm>
            <a:off x="16164000" y="320400"/>
            <a:ext cx="3581400" cy="12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lue prop">
    <p:bg>
      <p:bgPr>
        <a:solidFill>
          <a:srgbClr val="E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99CAA-BBEB-F1BB-188F-A900168CB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0" y="625475"/>
            <a:ext cx="2911342" cy="41170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194D1-E86C-9176-DF7F-17727473C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4860000"/>
            <a:ext cx="18191650" cy="677108"/>
          </a:xfrm>
        </p:spPr>
        <p:txBody>
          <a:bodyPr/>
          <a:lstStyle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 sz="28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bg1"/>
                </a:solidFill>
              </a:defRPr>
            </a:lvl4pPr>
            <a:lvl5pPr algn="ctr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2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6188075"/>
            <a:ext cx="18093690" cy="430887"/>
          </a:xfrm>
        </p:spPr>
        <p:txBody>
          <a:bodyPr lIns="0" tIns="0" rIns="0" bIns="0"/>
          <a:lstStyle>
            <a:lvl1pPr algn="ctr">
              <a:defRPr sz="28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DF0CEFAB-7146-9FD8-2F89-F3DBD4C88D5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Title 28">
            <a:extLst>
              <a:ext uri="{FF2B5EF4-FFF2-40B4-BE49-F238E27FC236}">
                <a16:creationId xmlns:a16="http://schemas.microsoft.com/office/drawing/2014/main" id="{278A2E1D-4C80-FA31-075B-5696AF7F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800000"/>
            <a:ext cx="8742045" cy="784830"/>
          </a:xfrm>
          <a:prstGeom prst="rect">
            <a:avLst/>
          </a:prstGeom>
        </p:spPr>
        <p:txBody>
          <a:bodyPr tIns="0"/>
          <a:lstStyle>
            <a:lvl1pPr>
              <a:defRPr sz="4800" b="0" i="0">
                <a:solidFill>
                  <a:srgbClr val="151718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7B0A32B3-7837-D9D5-423A-78F88827B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28" b="-46028"/>
          <a:stretch/>
        </p:blipFill>
        <p:spPr>
          <a:xfrm>
            <a:off x="16164000" y="320400"/>
            <a:ext cx="3581400" cy="12507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466B6-DB73-8F44-5412-CD192FF948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57250" y="1212755"/>
            <a:ext cx="5925693" cy="215444"/>
          </a:xfrm>
        </p:spPr>
        <p:txBody>
          <a:bodyPr/>
          <a:lstStyle>
            <a:lvl1pPr algn="r">
              <a:defRPr sz="1400" spc="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ue p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4EDA15FB-906E-845F-1959-80024EC6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2189" r="605" b="-1050"/>
          <a:stretch/>
        </p:blipFill>
        <p:spPr>
          <a:xfrm>
            <a:off x="-1900" y="486"/>
            <a:ext cx="20106000" cy="113088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1B2973-3FE5-4C38-5373-B5A5C3015EC3}"/>
              </a:ext>
            </a:extLst>
          </p:cNvPr>
          <p:cNvSpPr/>
          <p:nvPr userDrawn="1"/>
        </p:nvSpPr>
        <p:spPr>
          <a:xfrm>
            <a:off x="-1900" y="7526883"/>
            <a:ext cx="20106000" cy="3662304"/>
          </a:xfrm>
          <a:prstGeom prst="rect">
            <a:avLst/>
          </a:prstGeom>
          <a:gradFill>
            <a:gsLst>
              <a:gs pos="0">
                <a:srgbClr val="282827">
                  <a:alpha val="0"/>
                </a:srgbClr>
              </a:gs>
              <a:gs pos="99000">
                <a:schemeClr val="tx2">
                  <a:alpha val="99964"/>
                  <a:lumMod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0208567F-3F5D-5AFD-17F7-49E5A80EC052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-950" y="11189674"/>
            <a:ext cx="20106000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99CAA-BBEB-F1BB-188F-A900168CB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194D1-E86C-9176-DF7F-17727473C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8307144"/>
            <a:ext cx="18191650" cy="43088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  <a:lvl3pPr algn="ctr">
              <a:defRPr sz="2800">
                <a:solidFill>
                  <a:schemeClr val="bg1"/>
                </a:solidFill>
              </a:defRPr>
            </a:lvl3pPr>
            <a:lvl4pPr algn="ctr">
              <a:defRPr sz="2800">
                <a:solidFill>
                  <a:schemeClr val="bg1"/>
                </a:solidFill>
              </a:defRPr>
            </a:lvl4pPr>
            <a:lvl5pPr algn="ctr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18F10E-5BAB-7FBC-DF5C-B5D7CB1368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57250" y="1212755"/>
            <a:ext cx="5925693" cy="215444"/>
          </a:xfrm>
        </p:spPr>
        <p:txBody>
          <a:bodyPr/>
          <a:lstStyle>
            <a:lvl1pPr algn="r">
              <a:defRPr sz="1400" spc="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DE018BFF-400D-74A6-CE87-BE632AB15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28" b="-46028"/>
          <a:stretch/>
        </p:blipFill>
        <p:spPr>
          <a:xfrm>
            <a:off x="16164000" y="320400"/>
            <a:ext cx="3581400" cy="12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2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ubtitle - Line 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DFC3EB-C9BF-C0C2-72DD-AB6FC948D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1437" y="1934884"/>
            <a:ext cx="10052663" cy="821559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28">
            <a:extLst>
              <a:ext uri="{FF2B5EF4-FFF2-40B4-BE49-F238E27FC236}">
                <a16:creationId xmlns:a16="http://schemas.microsoft.com/office/drawing/2014/main" id="{40CE63EE-5CF6-643E-4493-845172D1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 i="0">
                <a:solidFill>
                  <a:srgbClr val="151718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9D79B-3C2A-839D-770B-2955F5454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4695489"/>
            <a:ext cx="8510650" cy="815170"/>
          </a:xfrm>
        </p:spPr>
        <p:txBody>
          <a:bodyPr/>
          <a:lstStyle>
            <a:lvl1pPr>
              <a:lnSpc>
                <a:spcPts val="3200"/>
              </a:lnSpc>
              <a:defRPr sz="3200" b="0" i="0" spc="300">
                <a:latin typeface="+mj-lt"/>
                <a:cs typeface="Segoe UI" panose="020B0502040204020203" pitchFamily="34" charset="0"/>
              </a:defRPr>
            </a:lvl1pPr>
            <a:lvl2pPr>
              <a:defRPr sz="3200" b="0" i="0" spc="3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200" b="0" i="0" spc="3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200" b="0" i="0" spc="3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3200" b="0" i="0" spc="3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F69FB-D758-FC87-8BDE-340E56DD1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6042679"/>
            <a:ext cx="8510650" cy="215443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Freeform: Shape 20">
            <a:extLst>
              <a:ext uri="{FF2B5EF4-FFF2-40B4-BE49-F238E27FC236}">
                <a16:creationId xmlns:a16="http://schemas.microsoft.com/office/drawing/2014/main" id="{7F0DEB68-3775-A50C-9D96-A9099986CAF6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5564674" y="5564675"/>
            <a:ext cx="11309349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78AF44-D6F5-06BE-2C2B-27262128B0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57250" y="1212755"/>
            <a:ext cx="5925693" cy="215444"/>
          </a:xfrm>
        </p:spPr>
        <p:txBody>
          <a:bodyPr/>
          <a:lstStyle>
            <a:lvl1pPr algn="r">
              <a:defRPr sz="1400" spc="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F7175D01-1CA4-6E73-2987-CD21A645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28" b="-46028"/>
          <a:stretch/>
        </p:blipFill>
        <p:spPr>
          <a:xfrm>
            <a:off x="16164000" y="320400"/>
            <a:ext cx="3581400" cy="12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subtitle - Line 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DFC3EB-C9BF-C0C2-72DD-AB6FC948D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1437" y="1934884"/>
            <a:ext cx="10052663" cy="821559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28">
            <a:extLst>
              <a:ext uri="{FF2B5EF4-FFF2-40B4-BE49-F238E27FC236}">
                <a16:creationId xmlns:a16="http://schemas.microsoft.com/office/drawing/2014/main" id="{40CE63EE-5CF6-643E-4493-845172D1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000" b="1" i="0">
                <a:solidFill>
                  <a:srgbClr val="151718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reeform: Shape 20">
            <a:extLst>
              <a:ext uri="{FF2B5EF4-FFF2-40B4-BE49-F238E27FC236}">
                <a16:creationId xmlns:a16="http://schemas.microsoft.com/office/drawing/2014/main" id="{7F0DEB68-3775-A50C-9D96-A9099986CAF6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5564674" y="5564675"/>
            <a:ext cx="11309349" cy="180000"/>
          </a:xfrm>
          <a:custGeom>
            <a:avLst/>
            <a:gdLst>
              <a:gd name="connsiteX0" fmla="*/ 0 w 925292"/>
              <a:gd name="connsiteY0" fmla="*/ 0 h 96219"/>
              <a:gd name="connsiteX1" fmla="*/ 925292 w 925292"/>
              <a:gd name="connsiteY1" fmla="*/ 0 h 96219"/>
              <a:gd name="connsiteX2" fmla="*/ 925292 w 925292"/>
              <a:gd name="connsiteY2" fmla="*/ 96219 h 96219"/>
              <a:gd name="connsiteX3" fmla="*/ 0 w 925292"/>
              <a:gd name="connsiteY3" fmla="*/ 96219 h 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292" h="96219">
                <a:moveTo>
                  <a:pt x="0" y="0"/>
                </a:moveTo>
                <a:lnTo>
                  <a:pt x="925292" y="0"/>
                </a:lnTo>
                <a:lnTo>
                  <a:pt x="925292" y="96219"/>
                </a:lnTo>
                <a:lnTo>
                  <a:pt x="0" y="96219"/>
                </a:lnTo>
                <a:close/>
              </a:path>
            </a:pathLst>
          </a:cu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77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3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DF93179B-7C74-E5F4-46AB-0E9BBFF13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28" b="-46028"/>
          <a:stretch/>
        </p:blipFill>
        <p:spPr>
          <a:xfrm>
            <a:off x="16164000" y="320400"/>
            <a:ext cx="3581400" cy="125072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E21B1C-E750-1CF3-D100-E38B1050A4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buClr>
                <a:srgbClr val="0090D2"/>
              </a:buClr>
              <a:buFont typeface="System Font Regular"/>
              <a:buChar char="—"/>
              <a:defRPr sz="2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78AF44-D6F5-06BE-2C2B-27262128B0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57250" y="1212755"/>
            <a:ext cx="5925693" cy="215444"/>
          </a:xfrm>
        </p:spPr>
        <p:txBody>
          <a:bodyPr/>
          <a:lstStyle>
            <a:lvl1pPr algn="r">
              <a:defRPr sz="1400" spc="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597275"/>
            <a:ext cx="180936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49FBCA-2EBD-0569-B6DF-74EE21B701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05" y="625475"/>
            <a:ext cx="2911343" cy="411705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F36F03FE-9D04-C846-F15D-7412503E0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205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© 2023 </a:t>
            </a:r>
            <a:r>
              <a:rPr lang="en-BE" kern="1200" dirty="0">
                <a:solidFill>
                  <a:srgbClr val="0098D7"/>
                </a:solidFill>
                <a:ea typeface="+mn-ea"/>
              </a:rPr>
              <a:t>I </a:t>
            </a:r>
            <a:r>
              <a:rPr lang="en-GB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Thermo King Europe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7C50B91-C780-EE1B-0EEB-875D8A72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1800000"/>
            <a:ext cx="18093690" cy="784830"/>
          </a:xfrm>
          <a:prstGeom prst="rect">
            <a:avLst/>
          </a:prstGeom>
        </p:spPr>
        <p:txBody>
          <a:bodyPr vert="horz" lIns="0" tIns="0" rIns="91440" bIns="45720" rtlCol="0" anchor="t">
            <a:sp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E52EED-0B4E-10EC-A0DE-D65934D8DD2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5430733" y="5268493"/>
            <a:ext cx="11160000" cy="637832"/>
            <a:chOff x="0" y="7020560"/>
            <a:chExt cx="3778813" cy="21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533E37-B018-5FC2-7590-980235138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7020560"/>
              <a:ext cx="216000" cy="216000"/>
            </a:xfrm>
            <a:prstGeom prst="rect">
              <a:avLst/>
            </a:prstGeom>
            <a:solidFill>
              <a:srgbClr val="009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4F00EB-2D83-25DA-85CD-7E6DD7A03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901" y="7020560"/>
              <a:ext cx="216000" cy="216000"/>
            </a:xfrm>
            <a:prstGeom prst="rect">
              <a:avLst/>
            </a:prstGeom>
            <a:solidFill>
              <a:srgbClr val="273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66EAC-7C71-BFB8-3973-45A39EC99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703" y="7020560"/>
              <a:ext cx="216000" cy="216000"/>
            </a:xfrm>
            <a:prstGeom prst="rect">
              <a:avLst/>
            </a:prstGeom>
            <a:solidFill>
              <a:srgbClr val="6A9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20CE26-78D1-D830-CA89-57C5242361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802" y="7020560"/>
              <a:ext cx="216000" cy="216000"/>
            </a:xfrm>
            <a:prstGeom prst="rect">
              <a:avLst/>
            </a:prstGeom>
            <a:solidFill>
              <a:srgbClr val="00B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2D5B2A-D493-F530-F94F-6D46C7ECA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4505" y="7020560"/>
              <a:ext cx="216000" cy="216000"/>
            </a:xfrm>
            <a:prstGeom prst="rect">
              <a:avLst/>
            </a:prstGeom>
            <a:solidFill>
              <a:srgbClr val="8FE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8C2F73-64AD-66BB-A055-E0CEDF14E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81406" y="7020560"/>
              <a:ext cx="216000" cy="216000"/>
            </a:xfrm>
            <a:prstGeom prst="rect">
              <a:avLst/>
            </a:prstGeom>
            <a:solidFill>
              <a:srgbClr val="1A2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53777-97B0-A079-89BE-A14B6D9D1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8307" y="702056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804924-39F3-9CCA-75CA-5584556175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5207" y="7020560"/>
              <a:ext cx="216000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2D1D3-C962-A90E-D8B8-2C978AAC5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69009" y="7020560"/>
              <a:ext cx="216000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C5BD38-134C-4E2A-6078-750B045C2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5910" y="7020560"/>
              <a:ext cx="216000" cy="216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E018F1-4095-609F-C232-E1ECC0BB9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2108" y="7020560"/>
              <a:ext cx="216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650C35-92CF-E617-EF8B-7929AD53B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2813" y="7020560"/>
              <a:ext cx="216000" cy="216000"/>
            </a:xfrm>
            <a:prstGeom prst="rect">
              <a:avLst/>
            </a:prstGeom>
            <a:solidFill>
              <a:srgbClr val="2828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1BF4C2-A807-7ED1-F507-347F9E025E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87604" y="7020560"/>
              <a:ext cx="216000" cy="216000"/>
            </a:xfrm>
            <a:prstGeom prst="rect">
              <a:avLst/>
            </a:prstGeom>
            <a:solidFill>
              <a:srgbClr val="00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b="0" i="0">
                <a:latin typeface="Open Sans" panose="020B0606030504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3" r:id="rId2"/>
    <p:sldLayoutId id="2147483686" r:id="rId3"/>
    <p:sldLayoutId id="2147483707" r:id="rId4"/>
    <p:sldLayoutId id="2147483709" r:id="rId5"/>
    <p:sldLayoutId id="2147483705" r:id="rId6"/>
    <p:sldLayoutId id="2147483698" r:id="rId7"/>
    <p:sldLayoutId id="2147483694" r:id="rId8"/>
    <p:sldLayoutId id="2147483708" r:id="rId9"/>
    <p:sldLayoutId id="2147483687" r:id="rId10"/>
    <p:sldLayoutId id="2147483704" r:id="rId11"/>
    <p:sldLayoutId id="2147483702" r:id="rId12"/>
  </p:sldLayoutIdLst>
  <p:txStyles>
    <p:titleStyle>
      <a:lvl1pPr eaLnBrk="1" hangingPunct="1">
        <a:lnSpc>
          <a:spcPct val="100000"/>
        </a:lnSpc>
        <a:defRPr sz="4800" b="0" i="0">
          <a:latin typeface="+mj-lt"/>
          <a:ea typeface="+mj-ea"/>
          <a:cs typeface="Segoe UI" panose="020B0502040204020203" pitchFamily="34" charset="0"/>
        </a:defRPr>
      </a:lvl1pPr>
    </p:titleStyle>
    <p:bodyStyle>
      <a:lvl1pPr marL="0" eaLnBrk="1" hangingPunct="1">
        <a:defRPr sz="2800" b="0" i="0">
          <a:latin typeface="+mn-lt"/>
          <a:ea typeface="+mn-ea"/>
          <a:cs typeface="Segoe UI" panose="020B0502040204020203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C62184-5D24-77BD-D3CC-19083579AE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9600" y="7526883"/>
            <a:ext cx="11201400" cy="1107996"/>
          </a:xfrm>
        </p:spPr>
        <p:txBody>
          <a:bodyPr/>
          <a:lstStyle/>
          <a:p>
            <a:pPr lvl="0"/>
            <a:r>
              <a:rPr lang="en-GB" sz="3600" dirty="0"/>
              <a:t>THE ELECTRIC EDGE IN URBAN</a:t>
            </a:r>
          </a:p>
          <a:p>
            <a:pPr lvl="0"/>
            <a:r>
              <a:rPr lang="en-GB" sz="3600" dirty="0"/>
              <a:t>AND INNER-CITY DELIVERY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32868-EF76-A93F-EF16-52F822633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4" name="object 20">
            <a:extLst>
              <a:ext uri="{FF2B5EF4-FFF2-40B4-BE49-F238E27FC236}">
                <a16:creationId xmlns:a16="http://schemas.microsoft.com/office/drawing/2014/main" id="{31B97B3E-59CC-F224-A740-9D187E702BDC}"/>
              </a:ext>
            </a:extLst>
          </p:cNvPr>
          <p:cNvSpPr/>
          <p:nvPr/>
        </p:nvSpPr>
        <p:spPr>
          <a:xfrm>
            <a:off x="18630166" y="10368249"/>
            <a:ext cx="741045" cy="207645"/>
          </a:xfrm>
          <a:custGeom>
            <a:avLst/>
            <a:gdLst/>
            <a:ahLst/>
            <a:cxnLst/>
            <a:rect l="l" t="t" r="r" b="b"/>
            <a:pathLst>
              <a:path w="741044" h="207645">
                <a:moveTo>
                  <a:pt x="342952" y="0"/>
                </a:moveTo>
                <a:lnTo>
                  <a:pt x="269154" y="130624"/>
                </a:lnTo>
                <a:lnTo>
                  <a:pt x="285247" y="130624"/>
                </a:lnTo>
                <a:lnTo>
                  <a:pt x="342952" y="27203"/>
                </a:lnTo>
                <a:lnTo>
                  <a:pt x="358321" y="27203"/>
                </a:lnTo>
                <a:lnTo>
                  <a:pt x="342952" y="0"/>
                </a:lnTo>
                <a:close/>
              </a:path>
              <a:path w="741044" h="207645">
                <a:moveTo>
                  <a:pt x="358321" y="27203"/>
                </a:moveTo>
                <a:lnTo>
                  <a:pt x="342952" y="27203"/>
                </a:lnTo>
                <a:lnTo>
                  <a:pt x="400657" y="130624"/>
                </a:lnTo>
                <a:lnTo>
                  <a:pt x="416751" y="130624"/>
                </a:lnTo>
                <a:lnTo>
                  <a:pt x="358321" y="27203"/>
                </a:lnTo>
                <a:close/>
              </a:path>
              <a:path w="741044" h="207645">
                <a:moveTo>
                  <a:pt x="668073" y="168560"/>
                </a:moveTo>
                <a:lnTo>
                  <a:pt x="643823" y="168560"/>
                </a:lnTo>
                <a:lnTo>
                  <a:pt x="643823" y="206496"/>
                </a:lnTo>
                <a:lnTo>
                  <a:pt x="668073" y="206496"/>
                </a:lnTo>
                <a:lnTo>
                  <a:pt x="668073" y="202517"/>
                </a:lnTo>
                <a:lnTo>
                  <a:pt x="647812" y="202517"/>
                </a:lnTo>
                <a:lnTo>
                  <a:pt x="647812" y="189805"/>
                </a:lnTo>
                <a:lnTo>
                  <a:pt x="666859" y="189805"/>
                </a:lnTo>
                <a:lnTo>
                  <a:pt x="666859" y="185826"/>
                </a:lnTo>
                <a:lnTo>
                  <a:pt x="647812" y="185826"/>
                </a:lnTo>
                <a:lnTo>
                  <a:pt x="647812" y="172539"/>
                </a:lnTo>
                <a:lnTo>
                  <a:pt x="668073" y="172539"/>
                </a:lnTo>
                <a:lnTo>
                  <a:pt x="668073" y="168560"/>
                </a:lnTo>
                <a:close/>
              </a:path>
              <a:path w="741044" h="207645">
                <a:moveTo>
                  <a:pt x="734804" y="168560"/>
                </a:moveTo>
                <a:lnTo>
                  <a:pt x="733307" y="168560"/>
                </a:lnTo>
                <a:lnTo>
                  <a:pt x="733307" y="176539"/>
                </a:lnTo>
                <a:lnTo>
                  <a:pt x="734281" y="176539"/>
                </a:lnTo>
                <a:lnTo>
                  <a:pt x="734281" y="169858"/>
                </a:lnTo>
                <a:lnTo>
                  <a:pt x="735255" y="169858"/>
                </a:lnTo>
                <a:lnTo>
                  <a:pt x="734804" y="168560"/>
                </a:lnTo>
                <a:close/>
              </a:path>
              <a:path w="741044" h="207645">
                <a:moveTo>
                  <a:pt x="735255" y="169858"/>
                </a:moveTo>
                <a:lnTo>
                  <a:pt x="734281" y="169858"/>
                </a:lnTo>
                <a:lnTo>
                  <a:pt x="736616" y="176539"/>
                </a:lnTo>
                <a:lnTo>
                  <a:pt x="737663" y="176539"/>
                </a:lnTo>
                <a:lnTo>
                  <a:pt x="738100" y="175282"/>
                </a:lnTo>
                <a:lnTo>
                  <a:pt x="737139" y="175282"/>
                </a:lnTo>
                <a:lnTo>
                  <a:pt x="735255" y="169858"/>
                </a:lnTo>
                <a:close/>
              </a:path>
              <a:path w="741044" h="207645">
                <a:moveTo>
                  <a:pt x="740972" y="169858"/>
                </a:moveTo>
                <a:lnTo>
                  <a:pt x="739987" y="169858"/>
                </a:lnTo>
                <a:lnTo>
                  <a:pt x="739987" y="176539"/>
                </a:lnTo>
                <a:lnTo>
                  <a:pt x="740972" y="176539"/>
                </a:lnTo>
                <a:lnTo>
                  <a:pt x="740972" y="169858"/>
                </a:lnTo>
                <a:close/>
              </a:path>
              <a:path w="741044" h="207645">
                <a:moveTo>
                  <a:pt x="740972" y="168560"/>
                </a:moveTo>
                <a:lnTo>
                  <a:pt x="739485" y="168560"/>
                </a:lnTo>
                <a:lnTo>
                  <a:pt x="737139" y="175282"/>
                </a:lnTo>
                <a:lnTo>
                  <a:pt x="738100" y="175282"/>
                </a:lnTo>
                <a:lnTo>
                  <a:pt x="739987" y="169858"/>
                </a:lnTo>
                <a:lnTo>
                  <a:pt x="740972" y="169858"/>
                </a:lnTo>
                <a:lnTo>
                  <a:pt x="740972" y="168560"/>
                </a:lnTo>
                <a:close/>
              </a:path>
              <a:path w="741044" h="207645">
                <a:moveTo>
                  <a:pt x="729674" y="169492"/>
                </a:moveTo>
                <a:lnTo>
                  <a:pt x="728700" y="169492"/>
                </a:lnTo>
                <a:lnTo>
                  <a:pt x="728700" y="176539"/>
                </a:lnTo>
                <a:lnTo>
                  <a:pt x="729674" y="176539"/>
                </a:lnTo>
                <a:lnTo>
                  <a:pt x="729674" y="169492"/>
                </a:lnTo>
                <a:close/>
              </a:path>
              <a:path w="741044" h="207645">
                <a:moveTo>
                  <a:pt x="732187" y="168560"/>
                </a:moveTo>
                <a:lnTo>
                  <a:pt x="726197" y="168560"/>
                </a:lnTo>
                <a:lnTo>
                  <a:pt x="726197" y="169492"/>
                </a:lnTo>
                <a:lnTo>
                  <a:pt x="732187" y="169492"/>
                </a:lnTo>
                <a:lnTo>
                  <a:pt x="732187" y="168560"/>
                </a:lnTo>
                <a:close/>
              </a:path>
              <a:path w="741044" h="207645">
                <a:moveTo>
                  <a:pt x="78029" y="4952"/>
                </a:moveTo>
                <a:lnTo>
                  <a:pt x="0" y="4952"/>
                </a:lnTo>
                <a:lnTo>
                  <a:pt x="0" y="18732"/>
                </a:lnTo>
                <a:lnTo>
                  <a:pt x="64259" y="18732"/>
                </a:lnTo>
                <a:lnTo>
                  <a:pt x="64259" y="130624"/>
                </a:lnTo>
                <a:lnTo>
                  <a:pt x="78029" y="130624"/>
                </a:lnTo>
                <a:lnTo>
                  <a:pt x="78029" y="4952"/>
                </a:lnTo>
                <a:close/>
              </a:path>
              <a:path w="741044" h="207645">
                <a:moveTo>
                  <a:pt x="193700" y="4952"/>
                </a:moveTo>
                <a:lnTo>
                  <a:pt x="133629" y="4952"/>
                </a:lnTo>
                <a:lnTo>
                  <a:pt x="133629" y="18732"/>
                </a:lnTo>
                <a:lnTo>
                  <a:pt x="193700" y="18732"/>
                </a:lnTo>
                <a:lnTo>
                  <a:pt x="202513" y="20712"/>
                </a:lnTo>
                <a:lnTo>
                  <a:pt x="209437" y="26009"/>
                </a:lnTo>
                <a:lnTo>
                  <a:pt x="213963" y="33663"/>
                </a:lnTo>
                <a:lnTo>
                  <a:pt x="215585" y="42710"/>
                </a:lnTo>
                <a:lnTo>
                  <a:pt x="214109" y="51730"/>
                </a:lnTo>
                <a:lnTo>
                  <a:pt x="209934" y="59160"/>
                </a:lnTo>
                <a:lnTo>
                  <a:pt x="203441" y="64202"/>
                </a:lnTo>
                <a:lnTo>
                  <a:pt x="195009" y="66060"/>
                </a:lnTo>
                <a:lnTo>
                  <a:pt x="151597" y="66060"/>
                </a:lnTo>
                <a:lnTo>
                  <a:pt x="203124" y="130624"/>
                </a:lnTo>
                <a:lnTo>
                  <a:pt x="220967" y="130624"/>
                </a:lnTo>
                <a:lnTo>
                  <a:pt x="180182" y="79830"/>
                </a:lnTo>
                <a:lnTo>
                  <a:pt x="192706" y="79830"/>
                </a:lnTo>
                <a:lnTo>
                  <a:pt x="208153" y="76943"/>
                </a:lnTo>
                <a:lnTo>
                  <a:pt x="219667" y="69033"/>
                </a:lnTo>
                <a:lnTo>
                  <a:pt x="226860" y="57226"/>
                </a:lnTo>
                <a:lnTo>
                  <a:pt x="229343" y="42647"/>
                </a:lnTo>
                <a:lnTo>
                  <a:pt x="226538" y="27989"/>
                </a:lnTo>
                <a:lnTo>
                  <a:pt x="218892" y="16006"/>
                </a:lnTo>
                <a:lnTo>
                  <a:pt x="207561" y="7919"/>
                </a:lnTo>
                <a:lnTo>
                  <a:pt x="193700" y="4952"/>
                </a:lnTo>
                <a:close/>
              </a:path>
              <a:path w="741044" h="207645">
                <a:moveTo>
                  <a:pt x="498762" y="32595"/>
                </a:moveTo>
                <a:lnTo>
                  <a:pt x="478927" y="32595"/>
                </a:lnTo>
                <a:lnTo>
                  <a:pt x="585092" y="135587"/>
                </a:lnTo>
                <a:lnTo>
                  <a:pt x="585092" y="102981"/>
                </a:lnTo>
                <a:lnTo>
                  <a:pt x="571322" y="102981"/>
                </a:lnTo>
                <a:lnTo>
                  <a:pt x="498762" y="32595"/>
                </a:lnTo>
                <a:close/>
              </a:path>
              <a:path w="741044" h="207645">
                <a:moveTo>
                  <a:pt x="465158" y="0"/>
                </a:moveTo>
                <a:lnTo>
                  <a:pt x="465158" y="130624"/>
                </a:lnTo>
                <a:lnTo>
                  <a:pt x="478927" y="130624"/>
                </a:lnTo>
                <a:lnTo>
                  <a:pt x="478927" y="32595"/>
                </a:lnTo>
                <a:lnTo>
                  <a:pt x="498762" y="32595"/>
                </a:lnTo>
                <a:lnTo>
                  <a:pt x="465158" y="0"/>
                </a:lnTo>
                <a:close/>
              </a:path>
              <a:path w="741044" h="207645">
                <a:moveTo>
                  <a:pt x="585092" y="4952"/>
                </a:moveTo>
                <a:lnTo>
                  <a:pt x="571322" y="4952"/>
                </a:lnTo>
                <a:lnTo>
                  <a:pt x="571322" y="102981"/>
                </a:lnTo>
                <a:lnTo>
                  <a:pt x="585092" y="102981"/>
                </a:lnTo>
                <a:lnTo>
                  <a:pt x="585092" y="4952"/>
                </a:lnTo>
                <a:close/>
              </a:path>
              <a:path w="741044" h="207645">
                <a:moveTo>
                  <a:pt x="700722" y="60909"/>
                </a:moveTo>
                <a:lnTo>
                  <a:pt x="640682" y="60909"/>
                </a:lnTo>
                <a:lnTo>
                  <a:pt x="640682" y="74678"/>
                </a:lnTo>
                <a:lnTo>
                  <a:pt x="700722" y="74678"/>
                </a:lnTo>
                <a:lnTo>
                  <a:pt x="700722" y="60909"/>
                </a:lnTo>
                <a:close/>
              </a:path>
              <a:path w="741044" h="207645">
                <a:moveTo>
                  <a:pt x="721265" y="116855"/>
                </a:moveTo>
                <a:lnTo>
                  <a:pt x="640682" y="116855"/>
                </a:lnTo>
                <a:lnTo>
                  <a:pt x="640682" y="130624"/>
                </a:lnTo>
                <a:lnTo>
                  <a:pt x="721265" y="130624"/>
                </a:lnTo>
                <a:lnTo>
                  <a:pt x="721265" y="116855"/>
                </a:lnTo>
                <a:close/>
              </a:path>
              <a:path w="741044" h="207645">
                <a:moveTo>
                  <a:pt x="721265" y="4952"/>
                </a:moveTo>
                <a:lnTo>
                  <a:pt x="640682" y="4952"/>
                </a:lnTo>
                <a:lnTo>
                  <a:pt x="640682" y="18721"/>
                </a:lnTo>
                <a:lnTo>
                  <a:pt x="721265" y="18721"/>
                </a:lnTo>
                <a:lnTo>
                  <a:pt x="721265" y="4952"/>
                </a:lnTo>
                <a:close/>
              </a:path>
              <a:path w="741044" h="207645">
                <a:moveTo>
                  <a:pt x="611709" y="168560"/>
                </a:moveTo>
                <a:lnTo>
                  <a:pt x="607730" y="168560"/>
                </a:lnTo>
                <a:lnTo>
                  <a:pt x="607730" y="206496"/>
                </a:lnTo>
                <a:lnTo>
                  <a:pt x="611709" y="206496"/>
                </a:lnTo>
                <a:lnTo>
                  <a:pt x="611709" y="168560"/>
                </a:lnTo>
                <a:close/>
              </a:path>
              <a:path w="741044" h="207645">
                <a:moveTo>
                  <a:pt x="565260" y="167712"/>
                </a:moveTo>
                <a:lnTo>
                  <a:pt x="558569" y="167712"/>
                </a:lnTo>
                <a:lnTo>
                  <a:pt x="550748" y="169272"/>
                </a:lnTo>
                <a:lnTo>
                  <a:pt x="544353" y="173523"/>
                </a:lnTo>
                <a:lnTo>
                  <a:pt x="540038" y="179824"/>
                </a:lnTo>
                <a:lnTo>
                  <a:pt x="538454" y="187533"/>
                </a:lnTo>
                <a:lnTo>
                  <a:pt x="540038" y="195236"/>
                </a:lnTo>
                <a:lnTo>
                  <a:pt x="544353" y="201534"/>
                </a:lnTo>
                <a:lnTo>
                  <a:pt x="550748" y="205784"/>
                </a:lnTo>
                <a:lnTo>
                  <a:pt x="558569" y="207344"/>
                </a:lnTo>
                <a:lnTo>
                  <a:pt x="566115" y="206032"/>
                </a:lnTo>
                <a:lnTo>
                  <a:pt x="570464" y="203271"/>
                </a:lnTo>
                <a:lnTo>
                  <a:pt x="549763" y="203271"/>
                </a:lnTo>
                <a:lnTo>
                  <a:pt x="542527" y="196213"/>
                </a:lnTo>
                <a:lnTo>
                  <a:pt x="542527" y="178853"/>
                </a:lnTo>
                <a:lnTo>
                  <a:pt x="549763" y="171785"/>
                </a:lnTo>
                <a:lnTo>
                  <a:pt x="572053" y="171785"/>
                </a:lnTo>
                <a:lnTo>
                  <a:pt x="571500" y="170979"/>
                </a:lnTo>
                <a:lnTo>
                  <a:pt x="565260" y="167712"/>
                </a:lnTo>
                <a:close/>
              </a:path>
              <a:path w="741044" h="207645">
                <a:moveTo>
                  <a:pt x="577040" y="187125"/>
                </a:moveTo>
                <a:lnTo>
                  <a:pt x="561658" y="187125"/>
                </a:lnTo>
                <a:lnTo>
                  <a:pt x="561658" y="191198"/>
                </a:lnTo>
                <a:lnTo>
                  <a:pt x="572799" y="191198"/>
                </a:lnTo>
                <a:lnTo>
                  <a:pt x="571993" y="198695"/>
                </a:lnTo>
                <a:lnTo>
                  <a:pt x="566705" y="203271"/>
                </a:lnTo>
                <a:lnTo>
                  <a:pt x="570464" y="203271"/>
                </a:lnTo>
                <a:lnTo>
                  <a:pt x="571947" y="202330"/>
                </a:lnTo>
                <a:lnTo>
                  <a:pt x="575707" y="196588"/>
                </a:lnTo>
                <a:lnTo>
                  <a:pt x="577040" y="189156"/>
                </a:lnTo>
                <a:lnTo>
                  <a:pt x="577040" y="187125"/>
                </a:lnTo>
                <a:close/>
              </a:path>
              <a:path w="741044" h="207645">
                <a:moveTo>
                  <a:pt x="572053" y="171785"/>
                </a:moveTo>
                <a:lnTo>
                  <a:pt x="563888" y="171785"/>
                </a:lnTo>
                <a:lnTo>
                  <a:pt x="568841" y="174382"/>
                </a:lnTo>
                <a:lnTo>
                  <a:pt x="571825" y="178727"/>
                </a:lnTo>
                <a:lnTo>
                  <a:pt x="575249" y="176444"/>
                </a:lnTo>
                <a:lnTo>
                  <a:pt x="572053" y="171785"/>
                </a:lnTo>
                <a:close/>
              </a:path>
              <a:path w="741044" h="207645">
                <a:moveTo>
                  <a:pt x="377203" y="167712"/>
                </a:moveTo>
                <a:lnTo>
                  <a:pt x="369500" y="169272"/>
                </a:lnTo>
                <a:lnTo>
                  <a:pt x="363202" y="173523"/>
                </a:lnTo>
                <a:lnTo>
                  <a:pt x="358951" y="179824"/>
                </a:lnTo>
                <a:lnTo>
                  <a:pt x="357392" y="187533"/>
                </a:lnTo>
                <a:lnTo>
                  <a:pt x="358951" y="195236"/>
                </a:lnTo>
                <a:lnTo>
                  <a:pt x="363202" y="201534"/>
                </a:lnTo>
                <a:lnTo>
                  <a:pt x="369500" y="205784"/>
                </a:lnTo>
                <a:lnTo>
                  <a:pt x="377203" y="207344"/>
                </a:lnTo>
                <a:lnTo>
                  <a:pt x="384912" y="205784"/>
                </a:lnTo>
                <a:lnTo>
                  <a:pt x="388638" y="203271"/>
                </a:lnTo>
                <a:lnTo>
                  <a:pt x="368533" y="203271"/>
                </a:lnTo>
                <a:lnTo>
                  <a:pt x="361465" y="196213"/>
                </a:lnTo>
                <a:lnTo>
                  <a:pt x="361465" y="178853"/>
                </a:lnTo>
                <a:lnTo>
                  <a:pt x="368533" y="171785"/>
                </a:lnTo>
                <a:lnTo>
                  <a:pt x="388637" y="171785"/>
                </a:lnTo>
                <a:lnTo>
                  <a:pt x="384912" y="169272"/>
                </a:lnTo>
                <a:lnTo>
                  <a:pt x="377203" y="167712"/>
                </a:lnTo>
                <a:close/>
              </a:path>
              <a:path w="741044" h="207645">
                <a:moveTo>
                  <a:pt x="388637" y="171785"/>
                </a:moveTo>
                <a:lnTo>
                  <a:pt x="385894" y="171785"/>
                </a:lnTo>
                <a:lnTo>
                  <a:pt x="392951" y="178853"/>
                </a:lnTo>
                <a:lnTo>
                  <a:pt x="392951" y="196213"/>
                </a:lnTo>
                <a:lnTo>
                  <a:pt x="385894" y="203271"/>
                </a:lnTo>
                <a:lnTo>
                  <a:pt x="388638" y="203271"/>
                </a:lnTo>
                <a:lnTo>
                  <a:pt x="391213" y="201534"/>
                </a:lnTo>
                <a:lnTo>
                  <a:pt x="395464" y="195236"/>
                </a:lnTo>
                <a:lnTo>
                  <a:pt x="397024" y="187533"/>
                </a:lnTo>
                <a:lnTo>
                  <a:pt x="395464" y="179824"/>
                </a:lnTo>
                <a:lnTo>
                  <a:pt x="391213" y="173523"/>
                </a:lnTo>
                <a:lnTo>
                  <a:pt x="388637" y="171785"/>
                </a:lnTo>
                <a:close/>
              </a:path>
              <a:path w="741044" h="207645">
                <a:moveTo>
                  <a:pt x="305564" y="177512"/>
                </a:moveTo>
                <a:lnTo>
                  <a:pt x="299990" y="177512"/>
                </a:lnTo>
                <a:lnTo>
                  <a:pt x="329078" y="207344"/>
                </a:lnTo>
                <a:lnTo>
                  <a:pt x="329078" y="197543"/>
                </a:lnTo>
                <a:lnTo>
                  <a:pt x="325089" y="197543"/>
                </a:lnTo>
                <a:lnTo>
                  <a:pt x="305564" y="177512"/>
                </a:lnTo>
                <a:close/>
              </a:path>
              <a:path w="741044" h="207645">
                <a:moveTo>
                  <a:pt x="296011" y="167712"/>
                </a:moveTo>
                <a:lnTo>
                  <a:pt x="296011" y="206496"/>
                </a:lnTo>
                <a:lnTo>
                  <a:pt x="299990" y="206496"/>
                </a:lnTo>
                <a:lnTo>
                  <a:pt x="299990" y="177512"/>
                </a:lnTo>
                <a:lnTo>
                  <a:pt x="305564" y="177512"/>
                </a:lnTo>
                <a:lnTo>
                  <a:pt x="296011" y="167712"/>
                </a:lnTo>
                <a:close/>
              </a:path>
              <a:path w="741044" h="207645">
                <a:moveTo>
                  <a:pt x="329078" y="168560"/>
                </a:moveTo>
                <a:lnTo>
                  <a:pt x="325089" y="168560"/>
                </a:lnTo>
                <a:lnTo>
                  <a:pt x="325089" y="197543"/>
                </a:lnTo>
                <a:lnTo>
                  <a:pt x="329078" y="197543"/>
                </a:lnTo>
                <a:lnTo>
                  <a:pt x="329078" y="168560"/>
                </a:lnTo>
                <a:close/>
              </a:path>
              <a:path w="741044" h="207645">
                <a:moveTo>
                  <a:pt x="146749" y="168560"/>
                </a:moveTo>
                <a:lnTo>
                  <a:pt x="122498" y="168560"/>
                </a:lnTo>
                <a:lnTo>
                  <a:pt x="122498" y="206496"/>
                </a:lnTo>
                <a:lnTo>
                  <a:pt x="146749" y="206496"/>
                </a:lnTo>
                <a:lnTo>
                  <a:pt x="146749" y="202517"/>
                </a:lnTo>
                <a:lnTo>
                  <a:pt x="126488" y="202517"/>
                </a:lnTo>
                <a:lnTo>
                  <a:pt x="126488" y="189805"/>
                </a:lnTo>
                <a:lnTo>
                  <a:pt x="145534" y="189805"/>
                </a:lnTo>
                <a:lnTo>
                  <a:pt x="145534" y="185826"/>
                </a:lnTo>
                <a:lnTo>
                  <a:pt x="126488" y="185826"/>
                </a:lnTo>
                <a:lnTo>
                  <a:pt x="126488" y="172539"/>
                </a:lnTo>
                <a:lnTo>
                  <a:pt x="146749" y="172539"/>
                </a:lnTo>
                <a:lnTo>
                  <a:pt x="146749" y="168560"/>
                </a:lnTo>
                <a:close/>
              </a:path>
              <a:path w="741044" h="207645">
                <a:moveTo>
                  <a:pt x="696523" y="195679"/>
                </a:moveTo>
                <a:lnTo>
                  <a:pt x="692628" y="197386"/>
                </a:lnTo>
                <a:lnTo>
                  <a:pt x="694680" y="203417"/>
                </a:lnTo>
                <a:lnTo>
                  <a:pt x="699947" y="207344"/>
                </a:lnTo>
                <a:lnTo>
                  <a:pt x="715632" y="207344"/>
                </a:lnTo>
                <a:lnTo>
                  <a:pt x="720857" y="203323"/>
                </a:lnTo>
                <a:lnTo>
                  <a:pt x="702313" y="203323"/>
                </a:lnTo>
                <a:lnTo>
                  <a:pt x="698470" y="200789"/>
                </a:lnTo>
                <a:lnTo>
                  <a:pt x="696523" y="195679"/>
                </a:lnTo>
                <a:close/>
              </a:path>
              <a:path w="741044" h="207645">
                <a:moveTo>
                  <a:pt x="713894" y="167712"/>
                </a:moveTo>
                <a:lnTo>
                  <a:pt x="699057" y="167712"/>
                </a:lnTo>
                <a:lnTo>
                  <a:pt x="693947" y="171994"/>
                </a:lnTo>
                <a:lnTo>
                  <a:pt x="693947" y="184434"/>
                </a:lnTo>
                <a:lnTo>
                  <a:pt x="698785" y="186601"/>
                </a:lnTo>
                <a:lnTo>
                  <a:pt x="714585" y="191397"/>
                </a:lnTo>
                <a:lnTo>
                  <a:pt x="716690" y="193261"/>
                </a:lnTo>
                <a:lnTo>
                  <a:pt x="716690" y="201051"/>
                </a:lnTo>
                <a:lnTo>
                  <a:pt x="713056" y="203323"/>
                </a:lnTo>
                <a:lnTo>
                  <a:pt x="720857" y="203323"/>
                </a:lnTo>
                <a:lnTo>
                  <a:pt x="721265" y="203009"/>
                </a:lnTo>
                <a:lnTo>
                  <a:pt x="721265" y="190214"/>
                </a:lnTo>
                <a:lnTo>
                  <a:pt x="716637" y="187638"/>
                </a:lnTo>
                <a:lnTo>
                  <a:pt x="701161" y="182884"/>
                </a:lnTo>
                <a:lnTo>
                  <a:pt x="698523" y="181544"/>
                </a:lnTo>
                <a:lnTo>
                  <a:pt x="698523" y="174214"/>
                </a:lnTo>
                <a:lnTo>
                  <a:pt x="701476" y="171848"/>
                </a:lnTo>
                <a:lnTo>
                  <a:pt x="718382" y="171848"/>
                </a:lnTo>
                <a:lnTo>
                  <a:pt x="718208" y="171429"/>
                </a:lnTo>
                <a:lnTo>
                  <a:pt x="713894" y="167712"/>
                </a:lnTo>
                <a:close/>
              </a:path>
              <a:path w="741044" h="207645">
                <a:moveTo>
                  <a:pt x="718382" y="171848"/>
                </a:moveTo>
                <a:lnTo>
                  <a:pt x="711056" y="171848"/>
                </a:lnTo>
                <a:lnTo>
                  <a:pt x="714418" y="173701"/>
                </a:lnTo>
                <a:lnTo>
                  <a:pt x="716533" y="178287"/>
                </a:lnTo>
                <a:lnTo>
                  <a:pt x="720218" y="176277"/>
                </a:lnTo>
                <a:lnTo>
                  <a:pt x="718382" y="171848"/>
                </a:lnTo>
                <a:close/>
              </a:path>
              <a:path w="741044" h="207645">
                <a:moveTo>
                  <a:pt x="430709" y="168560"/>
                </a:moveTo>
                <a:lnTo>
                  <a:pt x="426719" y="168560"/>
                </a:lnTo>
                <a:lnTo>
                  <a:pt x="426719" y="206496"/>
                </a:lnTo>
                <a:lnTo>
                  <a:pt x="452551" y="206496"/>
                </a:lnTo>
                <a:lnTo>
                  <a:pt x="452551" y="202517"/>
                </a:lnTo>
                <a:lnTo>
                  <a:pt x="430709" y="202517"/>
                </a:lnTo>
                <a:lnTo>
                  <a:pt x="430709" y="168560"/>
                </a:lnTo>
                <a:close/>
              </a:path>
              <a:path w="741044" h="207645">
                <a:moveTo>
                  <a:pt x="238589" y="168560"/>
                </a:moveTo>
                <a:lnTo>
                  <a:pt x="234600" y="168560"/>
                </a:lnTo>
                <a:lnTo>
                  <a:pt x="234600" y="206496"/>
                </a:lnTo>
                <a:lnTo>
                  <a:pt x="238589" y="206496"/>
                </a:lnTo>
                <a:lnTo>
                  <a:pt x="238589" y="188214"/>
                </a:lnTo>
                <a:lnTo>
                  <a:pt x="265510" y="188214"/>
                </a:lnTo>
                <a:lnTo>
                  <a:pt x="265510" y="184235"/>
                </a:lnTo>
                <a:lnTo>
                  <a:pt x="238589" y="184235"/>
                </a:lnTo>
                <a:lnTo>
                  <a:pt x="238589" y="168560"/>
                </a:lnTo>
                <a:close/>
              </a:path>
              <a:path w="741044" h="207645">
                <a:moveTo>
                  <a:pt x="265510" y="188214"/>
                </a:moveTo>
                <a:lnTo>
                  <a:pt x="261531" y="188214"/>
                </a:lnTo>
                <a:lnTo>
                  <a:pt x="261531" y="206496"/>
                </a:lnTo>
                <a:lnTo>
                  <a:pt x="265510" y="206496"/>
                </a:lnTo>
                <a:lnTo>
                  <a:pt x="265510" y="188214"/>
                </a:lnTo>
                <a:close/>
              </a:path>
              <a:path w="741044" h="207645">
                <a:moveTo>
                  <a:pt x="265510" y="168560"/>
                </a:moveTo>
                <a:lnTo>
                  <a:pt x="261531" y="168560"/>
                </a:lnTo>
                <a:lnTo>
                  <a:pt x="261531" y="184235"/>
                </a:lnTo>
                <a:lnTo>
                  <a:pt x="265510" y="184235"/>
                </a:lnTo>
                <a:lnTo>
                  <a:pt x="265510" y="168560"/>
                </a:lnTo>
                <a:close/>
              </a:path>
              <a:path w="741044" h="207645">
                <a:moveTo>
                  <a:pt x="199774" y="167712"/>
                </a:moveTo>
                <a:lnTo>
                  <a:pt x="190549" y="167712"/>
                </a:lnTo>
                <a:lnTo>
                  <a:pt x="183075" y="169107"/>
                </a:lnTo>
                <a:lnTo>
                  <a:pt x="177239" y="173071"/>
                </a:lnTo>
                <a:lnTo>
                  <a:pt x="173443" y="179272"/>
                </a:lnTo>
                <a:lnTo>
                  <a:pt x="172089" y="187376"/>
                </a:lnTo>
                <a:lnTo>
                  <a:pt x="173449" y="195461"/>
                </a:lnTo>
                <a:lnTo>
                  <a:pt x="177255" y="201773"/>
                </a:lnTo>
                <a:lnTo>
                  <a:pt x="183092" y="205879"/>
                </a:lnTo>
                <a:lnTo>
                  <a:pt x="190549" y="207344"/>
                </a:lnTo>
                <a:lnTo>
                  <a:pt x="199501" y="207344"/>
                </a:lnTo>
                <a:lnTo>
                  <a:pt x="204278" y="203271"/>
                </a:lnTo>
                <a:lnTo>
                  <a:pt x="182497" y="203271"/>
                </a:lnTo>
                <a:lnTo>
                  <a:pt x="176162" y="197648"/>
                </a:lnTo>
                <a:lnTo>
                  <a:pt x="176162" y="177816"/>
                </a:lnTo>
                <a:lnTo>
                  <a:pt x="182025" y="171785"/>
                </a:lnTo>
                <a:lnTo>
                  <a:pt x="203439" y="171785"/>
                </a:lnTo>
                <a:lnTo>
                  <a:pt x="199774" y="167712"/>
                </a:lnTo>
                <a:close/>
              </a:path>
              <a:path w="741044" h="207645">
                <a:moveTo>
                  <a:pt x="203292" y="194151"/>
                </a:moveTo>
                <a:lnTo>
                  <a:pt x="201470" y="200349"/>
                </a:lnTo>
                <a:lnTo>
                  <a:pt x="196779" y="203271"/>
                </a:lnTo>
                <a:lnTo>
                  <a:pt x="204278" y="203271"/>
                </a:lnTo>
                <a:lnTo>
                  <a:pt x="205187" y="202496"/>
                </a:lnTo>
                <a:lnTo>
                  <a:pt x="207302" y="194957"/>
                </a:lnTo>
                <a:lnTo>
                  <a:pt x="203292" y="194151"/>
                </a:lnTo>
                <a:close/>
              </a:path>
              <a:path w="741044" h="207645">
                <a:moveTo>
                  <a:pt x="203439" y="171785"/>
                </a:moveTo>
                <a:lnTo>
                  <a:pt x="196789" y="171785"/>
                </a:lnTo>
                <a:lnTo>
                  <a:pt x="200643" y="174591"/>
                </a:lnTo>
                <a:lnTo>
                  <a:pt x="202538" y="180287"/>
                </a:lnTo>
                <a:lnTo>
                  <a:pt x="206433" y="179177"/>
                </a:lnTo>
                <a:lnTo>
                  <a:pt x="203826" y="172214"/>
                </a:lnTo>
                <a:lnTo>
                  <a:pt x="203439" y="171785"/>
                </a:lnTo>
                <a:close/>
              </a:path>
              <a:path w="741044" h="207645">
                <a:moveTo>
                  <a:pt x="82510" y="172539"/>
                </a:moveTo>
                <a:lnTo>
                  <a:pt x="78521" y="172539"/>
                </a:lnTo>
                <a:lnTo>
                  <a:pt x="78521" y="206496"/>
                </a:lnTo>
                <a:lnTo>
                  <a:pt x="82510" y="206496"/>
                </a:lnTo>
                <a:lnTo>
                  <a:pt x="82510" y="172539"/>
                </a:lnTo>
                <a:close/>
              </a:path>
              <a:path w="741044" h="207645">
                <a:moveTo>
                  <a:pt x="96771" y="168560"/>
                </a:moveTo>
                <a:lnTo>
                  <a:pt x="64259" y="168560"/>
                </a:lnTo>
                <a:lnTo>
                  <a:pt x="64259" y="172539"/>
                </a:lnTo>
                <a:lnTo>
                  <a:pt x="96771" y="172539"/>
                </a:lnTo>
                <a:lnTo>
                  <a:pt x="96771" y="168560"/>
                </a:lnTo>
                <a:close/>
              </a:path>
              <a:path w="741044" h="207645">
                <a:moveTo>
                  <a:pt x="493859" y="167712"/>
                </a:moveTo>
                <a:lnTo>
                  <a:pt x="486150" y="169272"/>
                </a:lnTo>
                <a:lnTo>
                  <a:pt x="479849" y="173523"/>
                </a:lnTo>
                <a:lnTo>
                  <a:pt x="475597" y="179824"/>
                </a:lnTo>
                <a:lnTo>
                  <a:pt x="474037" y="187533"/>
                </a:lnTo>
                <a:lnTo>
                  <a:pt x="475597" y="195236"/>
                </a:lnTo>
                <a:lnTo>
                  <a:pt x="479849" y="201534"/>
                </a:lnTo>
                <a:lnTo>
                  <a:pt x="486150" y="205784"/>
                </a:lnTo>
                <a:lnTo>
                  <a:pt x="493859" y="207344"/>
                </a:lnTo>
                <a:lnTo>
                  <a:pt x="501562" y="205784"/>
                </a:lnTo>
                <a:lnTo>
                  <a:pt x="505286" y="203271"/>
                </a:lnTo>
                <a:lnTo>
                  <a:pt x="485178" y="203271"/>
                </a:lnTo>
                <a:lnTo>
                  <a:pt x="478111" y="196213"/>
                </a:lnTo>
                <a:lnTo>
                  <a:pt x="478111" y="178853"/>
                </a:lnTo>
                <a:lnTo>
                  <a:pt x="485178" y="171785"/>
                </a:lnTo>
                <a:lnTo>
                  <a:pt x="505285" y="171785"/>
                </a:lnTo>
                <a:lnTo>
                  <a:pt x="501562" y="169272"/>
                </a:lnTo>
                <a:lnTo>
                  <a:pt x="493859" y="167712"/>
                </a:lnTo>
                <a:close/>
              </a:path>
              <a:path w="741044" h="207645">
                <a:moveTo>
                  <a:pt x="505285" y="171785"/>
                </a:moveTo>
                <a:lnTo>
                  <a:pt x="502539" y="171785"/>
                </a:lnTo>
                <a:lnTo>
                  <a:pt x="509597" y="178853"/>
                </a:lnTo>
                <a:lnTo>
                  <a:pt x="509597" y="196213"/>
                </a:lnTo>
                <a:lnTo>
                  <a:pt x="502539" y="203271"/>
                </a:lnTo>
                <a:lnTo>
                  <a:pt x="505286" y="203271"/>
                </a:lnTo>
                <a:lnTo>
                  <a:pt x="507860" y="201534"/>
                </a:lnTo>
                <a:lnTo>
                  <a:pt x="512110" y="195236"/>
                </a:lnTo>
                <a:lnTo>
                  <a:pt x="513670" y="187533"/>
                </a:lnTo>
                <a:lnTo>
                  <a:pt x="512110" y="179824"/>
                </a:lnTo>
                <a:lnTo>
                  <a:pt x="507860" y="173523"/>
                </a:lnTo>
                <a:lnTo>
                  <a:pt x="505285" y="171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8871C5C-E9A2-DB81-D4DF-6C5A7271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5205" y="10171240"/>
            <a:ext cx="6784975" cy="601662"/>
          </a:xfrm>
        </p:spPr>
        <p:txBody>
          <a:bodyPr/>
          <a:lstStyle/>
          <a:p>
            <a:r>
              <a:rPr lang="en-GB" kern="1200" dirty="0">
                <a:solidFill>
                  <a:schemeClr val="bg1"/>
                </a:solidFill>
                <a:ea typeface="+mn-ea"/>
              </a:rPr>
              <a:t>© 2024 </a:t>
            </a:r>
            <a:r>
              <a:rPr lang="en-BE" kern="1200" dirty="0">
                <a:solidFill>
                  <a:srgbClr val="0098D7"/>
                </a:solidFill>
                <a:ea typeface="+mn-ea"/>
              </a:rPr>
              <a:t>I </a:t>
            </a:r>
            <a:r>
              <a:rPr lang="en-GB" kern="1200" dirty="0">
                <a:solidFill>
                  <a:schemeClr val="bg1"/>
                </a:solidFill>
                <a:ea typeface="+mn-ea"/>
              </a:rPr>
              <a:t>Thermo King Europe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A7F7-54CC-8635-EBF9-A7AAD837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EFF8D023-8A8B-F564-D617-5AC65A9A48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CDC6E73-7FBF-32C4-25A5-4CF8D84D92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US" dirty="0"/>
              <a:t>Operational flexibility.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41B1B4C-9820-E79B-817C-D89FE8D37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8000" y="4695489"/>
            <a:ext cx="8510650" cy="815170"/>
          </a:xfrm>
        </p:spPr>
        <p:txBody>
          <a:bodyPr/>
          <a:lstStyle/>
          <a:p>
            <a:r>
              <a:rPr lang="en-US" dirty="0"/>
              <a:t>Complete compliance with urban </a:t>
            </a:r>
            <a:br>
              <a:rPr lang="en-US" dirty="0"/>
            </a:br>
            <a:r>
              <a:rPr lang="en-US" dirty="0"/>
              <a:t>and inner-city regulations.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EFE40E6-3761-5770-7FDB-5C8BE02D9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6042679"/>
            <a:ext cx="8510650" cy="2154436"/>
          </a:xfrm>
        </p:spPr>
        <p:txBody>
          <a:bodyPr/>
          <a:lstStyle/>
          <a:p>
            <a:r>
              <a:rPr lang="en-US" dirty="0"/>
              <a:t>Day or night</a:t>
            </a:r>
          </a:p>
          <a:p>
            <a:r>
              <a:rPr lang="en-US" dirty="0"/>
              <a:t>Low Emission Zones (LEZ), Ultra Low Emission Zones (ULEZ) and Zero emission zones ZEZ access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B2A3A69-39F5-7BE1-9910-7B532EE029CE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FULLY ELECTRIC OPERATIONS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93B0C-CC71-D44B-74E1-0B2F8AAC9E8A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8324-0D5B-3F5B-4696-ACAE71A4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D59C725-68E3-E8D7-D8EB-1E1B6E21D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9350" y="4827588"/>
            <a:ext cx="10185400" cy="845103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en-US" dirty="0"/>
              <a:t>Versatile installation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57382-1A35-8499-707C-2414191E9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5CA765-9812-7D8D-1EAB-738321E244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850"/>
            <a:ext cx="5926138" cy="215444"/>
          </a:xfrm>
        </p:spPr>
        <p:txBody>
          <a:bodyPr/>
          <a:lstStyle/>
          <a:p>
            <a:r>
              <a:rPr lang="en-US" dirty="0"/>
              <a:t>VERSATILE INSTALLATION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38552B6-514F-E9DE-DA5E-59C3582B8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0105" y="2661083"/>
            <a:ext cx="4828625" cy="430887"/>
          </a:xfrm>
        </p:spPr>
        <p:txBody>
          <a:bodyPr/>
          <a:lstStyle/>
          <a:p>
            <a:r>
              <a:rPr lang="en-GB" dirty="0"/>
              <a:t>ROOF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64451" y="2032185"/>
            <a:ext cx="3603933" cy="4558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2850" dirty="0">
                <a:solidFill>
                  <a:srgbClr val="FFFFFF"/>
                </a:solidFill>
                <a:latin typeface="+mn-lt"/>
                <a:cs typeface="Foundry Form Sans Bold"/>
              </a:rPr>
              <a:t>NOSE</a:t>
            </a:r>
            <a:endParaRPr lang="en-GB" sz="2850" dirty="0">
              <a:latin typeface="+mn-lt"/>
              <a:cs typeface="Foundry Form Sans 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30014D-F084-13C4-482C-548F7B440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26F81EAA-5924-7754-3FA0-80FD4FED15E7}"/>
              </a:ext>
            </a:extLst>
          </p:cNvPr>
          <p:cNvSpPr/>
          <p:nvPr/>
        </p:nvSpPr>
        <p:spPr>
          <a:xfrm>
            <a:off x="2889298" y="349443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9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04C8E515-2703-58A4-7FEF-2D4A96F36E26}"/>
              </a:ext>
            </a:extLst>
          </p:cNvPr>
          <p:cNvSpPr/>
          <p:nvPr/>
        </p:nvSpPr>
        <p:spPr>
          <a:xfrm flipH="1">
            <a:off x="13318699" y="3133538"/>
            <a:ext cx="45719" cy="929036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9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620AD012-085F-D6FB-717C-4228BB133667}"/>
              </a:ext>
            </a:extLst>
          </p:cNvPr>
          <p:cNvSpPr/>
          <p:nvPr/>
        </p:nvSpPr>
        <p:spPr>
          <a:xfrm>
            <a:off x="16163999" y="2565399"/>
            <a:ext cx="45719" cy="929036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9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D9C0147B-BB1F-3F5F-477D-EF18FD2CBCAB}"/>
              </a:ext>
            </a:extLst>
          </p:cNvPr>
          <p:cNvSpPr txBox="1">
            <a:spLocks/>
          </p:cNvSpPr>
          <p:nvPr/>
        </p:nvSpPr>
        <p:spPr>
          <a:xfrm>
            <a:off x="474986" y="2991540"/>
            <a:ext cx="48286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ctr">
              <a:defRPr sz="2800" b="0" i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algn="ctr"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algn="ctr"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algn="ctr"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algn="ctr"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spc="-10" dirty="0">
                <a:cs typeface="Foundry Form Sans Bold"/>
              </a:rPr>
              <a:t>POD</a:t>
            </a:r>
            <a:endParaRPr lang="en-GB" dirty="0">
              <a:cs typeface="Foundry Form Sa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A35C9-8F16-CDF6-15D5-5392C620DF19}"/>
              </a:ext>
            </a:extLst>
          </p:cNvPr>
          <p:cNvSpPr txBox="1"/>
          <p:nvPr/>
        </p:nvSpPr>
        <p:spPr>
          <a:xfrm>
            <a:off x="1699122" y="939909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TWO MODELS.</a:t>
            </a: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THREE MOUNTING OPTIONS.</a:t>
            </a:r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013F2-AFD0-02C7-D17B-ECA464A3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4B7D08-C5ED-14C6-312B-27FBF16F6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27588"/>
            <a:ext cx="20104100" cy="1122102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7200" dirty="0"/>
              <a:t>Unmatched cooling capacity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6F072-8A22-4D1A-24D1-7CAEFDE8E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17E1-170B-F1B2-B349-1B42FD83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0AF26A62-8AAC-BCAD-53BD-633CF952FC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735E87-2D2D-032F-0A14-64DE712D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</p:spPr>
        <p:txBody>
          <a:bodyPr/>
          <a:lstStyle/>
          <a:p>
            <a:r>
              <a:rPr lang="en-US" dirty="0"/>
              <a:t>Constant, high-capacity cooling.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9E7B62-BCE8-FC56-D77D-1C2C0FD693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UNMATCHED COOLING CAPACITY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036B1E-3822-C3DD-06B6-E0EBEF4CC70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High-speed compressor</a:t>
            </a:r>
          </a:p>
          <a:p>
            <a:r>
              <a:rPr lang="en-US" dirty="0"/>
              <a:t>RPM independent of vehicle speed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9E11D-6B20-372C-2245-64705B2063FF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81882-5BF8-01AF-84F4-800606E6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5A9710AF-94BB-A884-8A26-7C854B621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7900734-D598-B281-D047-F0DB8217D8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063" y="3419475"/>
            <a:ext cx="8510587" cy="1862048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GB"/>
              <a:t>Multi-temperature capacities </a:t>
            </a:r>
            <a:br>
              <a:rPr lang="en-GB"/>
            </a:br>
            <a:r>
              <a:rPr lang="en-GB"/>
              <a:t>with E-600-e.</a:t>
            </a:r>
            <a:br>
              <a:rPr lang="en-GB"/>
            </a:b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08BD85-2BBB-70E4-D598-316B850D78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/>
              <a:t>UNMATCHED COOLING CAPACITY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37D8C76-9772-EA36-81BF-F0B7A3ED8FF6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1554272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an extra evaporator E-500e </a:t>
            </a:r>
            <a:r>
              <a:rPr lang="en-US"/>
              <a:t>becomes </a:t>
            </a:r>
            <a:br>
              <a:rPr lang="en-US"/>
            </a:br>
            <a:r>
              <a:rPr lang="en-US"/>
              <a:t>a </a:t>
            </a:r>
            <a:r>
              <a:rPr lang="en-US" dirty="0"/>
              <a:t>multi-temp unit</a:t>
            </a:r>
          </a:p>
          <a:p>
            <a:r>
              <a:rPr lang="en-US" dirty="0"/>
              <a:t>2 possible evaporator configurations:  </a:t>
            </a:r>
            <a:br>
              <a:rPr lang="en-US" dirty="0"/>
            </a:br>
            <a:r>
              <a:rPr lang="en-US" dirty="0"/>
              <a:t>ES150 + ES300 or ES300 + ES300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39D89-6BB8-BA4B-4CAB-A66B92DD0DC3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EC781-8EBD-9F7F-D67B-AEAAD8EC4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E22A052-7324-BB19-2660-6AC8CC4631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27588"/>
            <a:ext cx="20104100" cy="1122102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7200" dirty="0"/>
              <a:t>Daily savings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FFCE9-5DD7-5025-15E1-C0305409B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9789-A121-5C68-C4CE-63F8967C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F8E3FD56-16D9-4302-8412-8D73480677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1044-438E-D652-D80A-70EDB5FF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</p:spPr>
        <p:txBody>
          <a:bodyPr/>
          <a:lstStyle/>
          <a:p>
            <a:r>
              <a:rPr lang="en-US" dirty="0"/>
              <a:t>Compact design.</a:t>
            </a:r>
            <a:br>
              <a:rPr lang="en-US" dirty="0"/>
            </a:br>
            <a:r>
              <a:rPr lang="en-US" dirty="0"/>
              <a:t>High payloads.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D86BD1-E8BD-2915-1DBA-1B1997D0A4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DAILY SAVINGS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5F6A2C3-5E91-3011-9B53-22AFBE7D7FF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lighter than legacy models</a:t>
            </a:r>
          </a:p>
          <a:p>
            <a:r>
              <a:rPr lang="en-US" dirty="0"/>
              <a:t>More cargo space in each delivery cycle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2AF1E-F5AA-5C82-EDFD-4DF119FF6BD6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BC55-22A0-4277-0FAB-BD9F1393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BEFA22D2-3DD2-FF46-541D-68785FDD29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BD602B-DD5B-6C4E-0CF9-C46D68D7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420000"/>
            <a:ext cx="8510650" cy="661720"/>
          </a:xfrm>
        </p:spPr>
        <p:txBody>
          <a:bodyPr/>
          <a:lstStyle/>
          <a:p>
            <a:r>
              <a:rPr lang="en-US"/>
              <a:t>Lowest TCO.</a:t>
            </a:r>
            <a:br>
              <a:rPr lang="en-US"/>
            </a:b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C6683F2-E439-59C3-8FFD-B377A4F9716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008063" y="4695825"/>
            <a:ext cx="8510587" cy="410369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Leaner design means: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4B8BA5-601D-19E1-23BC-0F5D5ECFDC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6042679"/>
            <a:ext cx="8510650" cy="2154436"/>
          </a:xfrm>
        </p:spPr>
        <p:txBody>
          <a:bodyPr/>
          <a:lstStyle/>
          <a:p>
            <a:r>
              <a:rPr lang="en-US" dirty="0"/>
              <a:t>Less maintenance</a:t>
            </a:r>
          </a:p>
          <a:p>
            <a:r>
              <a:rPr lang="en-US" dirty="0"/>
              <a:t>Higher resale value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12829B-B2E9-52F3-7F84-2C09C47B4E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DAILY SAVINGS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7C18BF-693B-A513-FB9F-3933BA4DAA84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68CC840-AC4F-05E1-7F09-6DFDB5429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>
                <a:solidFill>
                  <a:schemeClr val="tx1"/>
                </a:solidFill>
                <a:latin typeface="+mj-lt"/>
              </a:rPr>
              <a:t>Giving your fleet the Electric Edge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spc="300">
                <a:solidFill>
                  <a:schemeClr val="tx1"/>
                </a:solidFill>
              </a:rPr>
              <a:t>IN URBAN AND INNER-CITY DELIVERY</a:t>
            </a:r>
            <a:endParaRPr lang="en-US" spc="300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1B0CF7-4502-5392-CAE4-3B4E735AF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2846363"/>
            <a:ext cx="7772400" cy="14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B93C49-FBD1-9D97-BDD4-AD94FE8596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4860000"/>
            <a:ext cx="18191650" cy="2492990"/>
          </a:xfrm>
        </p:spPr>
        <p:txBody>
          <a:bodyPr>
            <a:spAutoFit/>
          </a:bodyPr>
          <a:lstStyle/>
          <a:p>
            <a:r>
              <a:rPr lang="en-GB" sz="5400" dirty="0"/>
              <a:t>Access the last mile with powerful, </a:t>
            </a:r>
          </a:p>
          <a:p>
            <a:r>
              <a:rPr lang="en-GB" sz="5400" b="1" dirty="0"/>
              <a:t>all-electric cooling </a:t>
            </a:r>
            <a:r>
              <a:rPr lang="en-GB" sz="5400" dirty="0"/>
              <a:t>for battery-powered  </a:t>
            </a:r>
          </a:p>
          <a:p>
            <a:r>
              <a:rPr lang="en-GB" sz="5400" dirty="0"/>
              <a:t>light commercial vehicles</a:t>
            </a:r>
          </a:p>
        </p:txBody>
      </p:sp>
    </p:spTree>
    <p:extLst>
      <p:ext uri="{BB962C8B-B14F-4D97-AF65-F5344CB8AC3E}">
        <p14:creationId xmlns:p14="http://schemas.microsoft.com/office/powerpoint/2010/main" val="10661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599FD-8D66-9DAD-91D6-A0BFC4EE5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225" y="4860000"/>
            <a:ext cx="18191650" cy="1107996"/>
          </a:xfrm>
        </p:spPr>
        <p:txBody>
          <a:bodyPr>
            <a:spAutoFit/>
          </a:bodyPr>
          <a:lstStyle/>
          <a:p>
            <a:r>
              <a:rPr lang="en-GB" sz="7200" dirty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576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08000" y="1800000"/>
            <a:ext cx="10185400" cy="948978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514145BD-8256-04C6-8244-5C4B09489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5222627"/>
            <a:ext cx="18093690" cy="1292662"/>
          </a:xfrm>
        </p:spPr>
        <p:txBody>
          <a:bodyPr numCol="5" anchor="ctr"/>
          <a:lstStyle/>
          <a:p>
            <a:r>
              <a:rPr lang="en-GB" dirty="0"/>
              <a:t>Energy </a:t>
            </a:r>
          </a:p>
          <a:p>
            <a:r>
              <a:rPr lang="en-GB" dirty="0"/>
              <a:t>efficiency</a:t>
            </a:r>
          </a:p>
          <a:p>
            <a:endParaRPr lang="en-GB" dirty="0"/>
          </a:p>
          <a:p>
            <a:r>
              <a:rPr lang="en-GB" dirty="0"/>
              <a:t>Fully electric operations</a:t>
            </a:r>
          </a:p>
          <a:p>
            <a:endParaRPr lang="en-GB" dirty="0"/>
          </a:p>
          <a:p>
            <a:r>
              <a:rPr lang="en-GB" dirty="0"/>
              <a:t>Versatile </a:t>
            </a:r>
          </a:p>
          <a:p>
            <a:r>
              <a:rPr lang="en-GB" dirty="0"/>
              <a:t>installation</a:t>
            </a:r>
          </a:p>
          <a:p>
            <a:endParaRPr lang="en-GB" dirty="0"/>
          </a:p>
          <a:p>
            <a:r>
              <a:rPr lang="en-GB" dirty="0"/>
              <a:t>Unmatched </a:t>
            </a:r>
            <a:br>
              <a:rPr lang="en-GB" dirty="0"/>
            </a:br>
            <a:r>
              <a:rPr lang="en-GB" dirty="0"/>
              <a:t>cooling capacity</a:t>
            </a:r>
          </a:p>
          <a:p>
            <a:endParaRPr lang="en-GB" dirty="0"/>
          </a:p>
          <a:p>
            <a:r>
              <a:rPr lang="en-GB" dirty="0"/>
              <a:t>Daily </a:t>
            </a:r>
            <a:br>
              <a:rPr lang="en-GB" dirty="0"/>
            </a:br>
            <a:r>
              <a:rPr lang="en-GB" dirty="0"/>
              <a:t>savings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E9C5D6-C40F-85D1-80E0-EF4DABCCEED4}"/>
              </a:ext>
            </a:extLst>
          </p:cNvPr>
          <p:cNvGrpSpPr/>
          <p:nvPr/>
        </p:nvGrpSpPr>
        <p:grpSpPr>
          <a:xfrm>
            <a:off x="4795466" y="5027355"/>
            <a:ext cx="10965686" cy="1254640"/>
            <a:chOff x="4795466" y="5821362"/>
            <a:chExt cx="10965686" cy="733425"/>
          </a:xfrm>
        </p:grpSpPr>
        <p:sp>
          <p:nvSpPr>
            <p:cNvPr id="2" name="object 10">
              <a:extLst>
                <a:ext uri="{FF2B5EF4-FFF2-40B4-BE49-F238E27FC236}">
                  <a16:creationId xmlns:a16="http://schemas.microsoft.com/office/drawing/2014/main" id="{89BAEF17-E489-DABA-21B4-AC5330B5CC09}"/>
                </a:ext>
              </a:extLst>
            </p:cNvPr>
            <p:cNvSpPr/>
            <p:nvPr/>
          </p:nvSpPr>
          <p:spPr>
            <a:xfrm>
              <a:off x="4795466" y="5821362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9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D51B2D82-8FB0-033D-D69D-9CF50C9CB91C}"/>
                </a:ext>
              </a:extLst>
            </p:cNvPr>
            <p:cNvSpPr/>
            <p:nvPr/>
          </p:nvSpPr>
          <p:spPr>
            <a:xfrm>
              <a:off x="11924258" y="5821362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9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02CAC884-17EF-1722-F8AB-5E38A1000716}"/>
                </a:ext>
              </a:extLst>
            </p:cNvPr>
            <p:cNvSpPr/>
            <p:nvPr/>
          </p:nvSpPr>
          <p:spPr>
            <a:xfrm>
              <a:off x="8058619" y="5821362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9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7DD2B359-22B9-233C-B0AB-428A3D71E9FB}"/>
                </a:ext>
              </a:extLst>
            </p:cNvPr>
            <p:cNvSpPr/>
            <p:nvPr/>
          </p:nvSpPr>
          <p:spPr>
            <a:xfrm>
              <a:off x="15761152" y="5821362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9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86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9350" y="4827588"/>
            <a:ext cx="10185400" cy="1122102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7200" dirty="0"/>
              <a:t>Energy Efficiency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CB231-D9AF-DEE5-EC08-CB830D6BF4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5F887-0BD2-C2BD-3900-41FC1680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41EB5B5C-3F9E-FBE6-E47B-7D6C9E9D98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419B7DC-64FD-8C2A-C725-C4DB6A4D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00" y="3420000"/>
            <a:ext cx="8510650" cy="1277273"/>
          </a:xfrm>
        </p:spPr>
        <p:txBody>
          <a:bodyPr/>
          <a:lstStyle/>
          <a:p>
            <a:r>
              <a:rPr lang="en-US" sz="4000" dirty="0"/>
              <a:t>Minimal impact on vehicle battery.</a:t>
            </a:r>
            <a:br>
              <a:rPr lang="en-US" sz="4000" dirty="0"/>
            </a:br>
            <a:r>
              <a:rPr lang="en-US" sz="4000" dirty="0"/>
              <a:t>Maximal BEV autonomy.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ABF351-6C00-A554-2B09-05080DD4C0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HIGHLY ENERGY EFFICIENT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973E3CE-4CDE-B366-8DAB-48DD079DD51B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08063" y="5716800"/>
            <a:ext cx="8510587" cy="815608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Maximize fleet independence to roam further</a:t>
            </a:r>
          </a:p>
          <a:p>
            <a:r>
              <a:rPr lang="en-US" dirty="0"/>
              <a:t>Longer, more diverse delivery routes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BF6721-2913-B2BF-6D08-351C3C07357A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86024-403D-FE08-CF23-B7B508C36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DA6285B0-7DD6-3CF6-25C3-D8354DC769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F515A9B-36EC-C189-10D6-37F4B288C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063" y="3419475"/>
            <a:ext cx="8510587" cy="1246495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US" dirty="0"/>
              <a:t>Seamless connection between vehicle and unit perfect cooperation.</a:t>
            </a:r>
            <a:endParaRPr lang="en-GB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8B9E60E1-9293-63E7-8F77-95BE910C7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</p:spPr>
        <p:txBody>
          <a:bodyPr/>
          <a:lstStyle/>
          <a:p>
            <a:r>
              <a:rPr lang="en-GB" dirty="0"/>
              <a:t>Custom-designed inverter</a:t>
            </a:r>
          </a:p>
          <a:p>
            <a:r>
              <a:rPr lang="en-GB" dirty="0"/>
              <a:t>Real-time communication and data exchange</a:t>
            </a:r>
          </a:p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0D6A23E-A72B-DB0D-9354-BE16E03540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HIGHLY ENERGY EFFICIENT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8E039E-E4FC-5EBD-F8E3-F7BFBCC06C04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78AA-2EA8-04D4-6DF2-FCABD533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383097-4A45-F1FB-20CB-8EDC04F0D5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27588"/>
            <a:ext cx="20104100" cy="1122102"/>
          </a:xfrm>
        </p:spPr>
        <p:txBody>
          <a:bodyPr vert="horz" wrap="square" lIns="0" tIns="13970" rIns="0" bIns="0" rtlCol="0">
            <a:spAutoFit/>
          </a:bodyPr>
          <a:lstStyle/>
          <a:p>
            <a:r>
              <a:rPr lang="en-US" sz="7200" dirty="0"/>
              <a:t>Fully electric operations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D5F3CC7-5161-5892-7D8F-7A28AB90376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82" b="-38782"/>
          <a:stretch/>
        </p:blipFill>
        <p:spPr>
          <a:xfrm>
            <a:off x="16164000" y="320400"/>
            <a:ext cx="3581400" cy="115633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BE11C-9789-3C90-6A85-658870054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00" y="625475"/>
            <a:ext cx="2911342" cy="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AB67-9D54-96C2-6D63-1168FA5E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E8447ACF-D6BC-30F3-4B3E-69C0A7DFE4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EF7D7DF-284F-2F95-61DA-CE2F19C72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063" y="3419475"/>
            <a:ext cx="8510587" cy="661988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US" dirty="0"/>
              <a:t>Powered directly from</a:t>
            </a:r>
            <a:br>
              <a:rPr lang="en-US" dirty="0"/>
            </a:br>
            <a:r>
              <a:rPr lang="en-US" dirty="0"/>
              <a:t>your vehicle battery.</a:t>
            </a:r>
            <a:endParaRPr lang="en-GB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10F8EF2-D0A5-42A9-BE69-B3FD352EE5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FULLY ELECTRIC OPERATIONS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EA4C33AC-1201-2002-1EDA-019BB330C3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</p:spPr>
        <p:txBody>
          <a:bodyPr/>
          <a:lstStyle/>
          <a:p>
            <a:r>
              <a:rPr lang="en-US" dirty="0"/>
              <a:t>Zero-emission, all-electric cooling</a:t>
            </a:r>
          </a:p>
          <a:p>
            <a:r>
              <a:rPr lang="en-US" dirty="0"/>
              <a:t>No additional battery pack</a:t>
            </a:r>
          </a:p>
          <a:p>
            <a:r>
              <a:rPr lang="en-US" dirty="0"/>
              <a:t>No shore connection module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585AB-28C2-809B-2DB8-EC8E6EA164B6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8535-29FE-2808-AC70-87134F122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id="{0E21CBC8-182E-38BC-713F-6DD761B33E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1799"/>
          <a:stretch/>
        </p:blipFill>
        <p:spPr>
          <a:xfrm>
            <a:off x="10051437" y="1934884"/>
            <a:ext cx="10052663" cy="8215591"/>
          </a:xfr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DFA72C1-5DBF-FA44-A734-77048528C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8063" y="3419475"/>
            <a:ext cx="8510587" cy="630942"/>
          </a:xfrm>
        </p:spPr>
        <p:txBody>
          <a:bodyPr vert="horz" wrap="square" lIns="0" tIns="15240" rIns="0" bIns="0" rtlCol="0">
            <a:spAutoFit/>
          </a:bodyPr>
          <a:lstStyle/>
          <a:p>
            <a:r>
              <a:rPr lang="en-GB" dirty="0"/>
              <a:t>Smart electric power take-off.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C5A453F-AD55-93FE-E6C4-DDBEB19F08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557250" y="1212755"/>
            <a:ext cx="5925693" cy="215444"/>
          </a:xfrm>
        </p:spPr>
        <p:txBody>
          <a:bodyPr/>
          <a:lstStyle/>
          <a:p>
            <a:r>
              <a:rPr lang="en-US" dirty="0"/>
              <a:t>FULLY ELECTRIC OPERATIONS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FA5B1F-3FCA-7EE9-8E93-E119EAC1476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1008000" y="5716800"/>
            <a:ext cx="8510650" cy="2154436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cooling unit running and cargo protected </a:t>
            </a:r>
            <a:br>
              <a:rPr lang="en-US" dirty="0"/>
            </a:br>
            <a:r>
              <a:rPr lang="en-US" dirty="0"/>
              <a:t>during delivery stops or vehicle charging.*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801D01-3B37-3686-606F-4691D6758001}"/>
              </a:ext>
            </a:extLst>
          </p:cNvPr>
          <p:cNvSpPr/>
          <p:nvPr/>
        </p:nvSpPr>
        <p:spPr>
          <a:xfrm>
            <a:off x="-10743" y="0"/>
            <a:ext cx="146050" cy="11309350"/>
          </a:xfrm>
          <a:prstGeom prst="rect">
            <a:avLst/>
          </a:prstGeom>
          <a:solidFill>
            <a:srgbClr val="0090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764D6-97B8-1FC7-C75E-9FF9D4E4CC62}"/>
              </a:ext>
            </a:extLst>
          </p:cNvPr>
          <p:cNvSpPr txBox="1"/>
          <p:nvPr/>
        </p:nvSpPr>
        <p:spPr>
          <a:xfrm>
            <a:off x="1339082" y="6609352"/>
            <a:ext cx="1067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*dependent on e-vehicle type</a:t>
            </a:r>
          </a:p>
        </p:txBody>
      </p:sp>
    </p:spTree>
    <p:extLst>
      <p:ext uri="{BB962C8B-B14F-4D97-AF65-F5344CB8AC3E}">
        <p14:creationId xmlns:p14="http://schemas.microsoft.com/office/powerpoint/2010/main" val="636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KO 2022 theme">
      <a:dk1>
        <a:sysClr val="windowText" lastClr="000000"/>
      </a:dk1>
      <a:lt1>
        <a:sysClr val="window" lastClr="FFFFFF"/>
      </a:lt1>
      <a:dk2>
        <a:srgbClr val="373545"/>
      </a:dk2>
      <a:lt2>
        <a:srgbClr val="D1E6F6"/>
      </a:lt2>
      <a:accent1>
        <a:srgbClr val="0098D2"/>
      </a:accent1>
      <a:accent2>
        <a:srgbClr val="103652"/>
      </a:accent2>
      <a:accent3>
        <a:srgbClr val="023370"/>
      </a:accent3>
      <a:accent4>
        <a:srgbClr val="0B9999"/>
      </a:accent4>
      <a:accent5>
        <a:srgbClr val="0466F9"/>
      </a:accent5>
      <a:accent6>
        <a:srgbClr val="1FA22E"/>
      </a:accent6>
      <a:hlink>
        <a:srgbClr val="0098D2"/>
      </a:hlink>
      <a:folHlink>
        <a:srgbClr val="0098D2"/>
      </a:folHlink>
    </a:clrScheme>
    <a:fontScheme name="Custom 4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ales presentation_Template_01-2024_EN_V1.0" id="{2E69AB90-EF71-4D41-BAE2-FB1AF59CE6A6}" vid="{945F624D-46CD-9242-B0F3-6425A6143F5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303</Words>
  <Application>Microsoft Office PowerPoint</Application>
  <PresentationFormat>Custom</PresentationFormat>
  <Paragraphs>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Foundry Form Sans Bold</vt:lpstr>
      <vt:lpstr>Open Sans</vt:lpstr>
      <vt:lpstr>Segoe UI</vt:lpstr>
      <vt:lpstr>Segoe UI Semibold</vt:lpstr>
      <vt:lpstr>System Font Regular</vt:lpstr>
      <vt:lpstr>Office Theme</vt:lpstr>
      <vt:lpstr>PowerPoint Presentation</vt:lpstr>
      <vt:lpstr>PowerPoint Presentation</vt:lpstr>
      <vt:lpstr>Contents</vt:lpstr>
      <vt:lpstr>Energy Efficiency</vt:lpstr>
      <vt:lpstr>Minimal impact on vehicle battery. Maximal BEV autonomy.</vt:lpstr>
      <vt:lpstr>Seamless connection between vehicle and unit perfect cooperation.</vt:lpstr>
      <vt:lpstr>Fully electric operations</vt:lpstr>
      <vt:lpstr>Powered directly from your vehicle battery.</vt:lpstr>
      <vt:lpstr>Smart electric power take-off.</vt:lpstr>
      <vt:lpstr>Operational flexibility.</vt:lpstr>
      <vt:lpstr>Versatile installation</vt:lpstr>
      <vt:lpstr>PowerPoint Presentation</vt:lpstr>
      <vt:lpstr>Unmatched cooling capacity</vt:lpstr>
      <vt:lpstr>Constant, high-capacity cooling.</vt:lpstr>
      <vt:lpstr>Multi-temperature capacities  with E-600-e. </vt:lpstr>
      <vt:lpstr>Daily savings</vt:lpstr>
      <vt:lpstr>Compact design. High payloads. </vt:lpstr>
      <vt:lpstr>Lowest TCO.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Anne-Mie Callens</dc:creator>
  <cp:lastModifiedBy>Muhammad</cp:lastModifiedBy>
  <cp:revision>21</cp:revision>
  <dcterms:created xsi:type="dcterms:W3CDTF">2024-02-06T14:17:31Z</dcterms:created>
  <dcterms:modified xsi:type="dcterms:W3CDTF">2025-05-21T10:29:12Z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2023-09-27T00:00:00Z</vt:filetime>
  </property>
  <property fmtid="{D5CDD505-2E9C-101B-9397-08002B2CF9AE}" pid="5" name="Producer">
    <vt:lpwstr>Adobe PDF Library 17.0</vt:lpwstr>
  </property>
</Properties>
</file>